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6858000" cy="9144000"/>
  <p:embeddedFontLst>
    <p:embeddedFont>
      <p:font typeface="Luckiest Guy"/>
      <p:regular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6F06609-32AD-40AD-8349-CB83C25F548E}">
  <a:tblStyle styleId="{F6F06609-32AD-40AD-8349-CB83C25F548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uckiestGu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gdoc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Ресурс 2@2x.png"/>
          <p:cNvPicPr preferRelativeResize="0"/>
          <p:nvPr/>
        </p:nvPicPr>
        <p:blipFill rotWithShape="1">
          <a:blip r:embed="rId3">
            <a:alphaModFix/>
          </a:blip>
          <a:srcRect b="139" l="139" r="139" t="139"/>
          <a:stretch/>
        </p:blipFill>
        <p:spPr>
          <a:xfrm>
            <a:off x="0" y="0"/>
            <a:ext cx="10691998" cy="75600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999100" y="1649575"/>
            <a:ext cx="8667300" cy="369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606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 Team:</a:t>
            </a:r>
            <a:endParaRPr sz="2200">
              <a:solidFill>
                <a:srgbClr val="FC6256"/>
              </a:solidFill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999100" y="468050"/>
            <a:ext cx="8667300" cy="91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0" lIns="548625" spcFirstLastPara="1" rIns="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S</a:t>
            </a:r>
            <a:r>
              <a:rPr lang="en" sz="59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u</a:t>
            </a:r>
            <a:r>
              <a:rPr lang="en" sz="59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p</a:t>
            </a: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e</a:t>
            </a:r>
            <a:r>
              <a:rPr lang="en" sz="59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r</a:t>
            </a:r>
            <a:r>
              <a:rPr lang="en" sz="5900"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59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B</a:t>
            </a: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o</a:t>
            </a:r>
            <a:r>
              <a:rPr lang="en" sz="59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w</a:t>
            </a:r>
            <a:r>
              <a:rPr lang="en" sz="59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l</a:t>
            </a:r>
            <a:r>
              <a:rPr lang="en" sz="5900"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S</a:t>
            </a:r>
            <a:r>
              <a:rPr lang="en" sz="59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q</a:t>
            </a:r>
            <a:r>
              <a:rPr lang="en" sz="59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u</a:t>
            </a: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a</a:t>
            </a:r>
            <a:r>
              <a:rPr lang="en" sz="59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r</a:t>
            </a:r>
            <a:r>
              <a:rPr lang="en" sz="59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e</a:t>
            </a:r>
            <a:r>
              <a:rPr lang="en" sz="59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s</a:t>
            </a:r>
            <a:endParaRPr sz="5900">
              <a:solidFill>
                <a:srgbClr val="67BEAF"/>
              </a:solidFill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57" name="Google Shape;57;p13"/>
          <p:cNvSpPr/>
          <p:nvPr/>
        </p:nvSpPr>
        <p:spPr>
          <a:xfrm rot="-5400000">
            <a:off x="-1314500" y="4415300"/>
            <a:ext cx="4997100" cy="3699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606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2200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</a:rPr>
              <a:t>Team:</a:t>
            </a:r>
            <a:endParaRPr sz="2200">
              <a:solidFill>
                <a:srgbClr val="67BEAF"/>
              </a:solidFill>
              <a:latin typeface="Luckiest Guy"/>
              <a:ea typeface="Luckiest Guy"/>
              <a:cs typeface="Luckiest Guy"/>
              <a:sym typeface="Luckiest Guy"/>
            </a:endParaRPr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1436913" y="2101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{F6F06609-32AD-40AD-8349-CB83C25F548E}</a:tableStyleId>
              </a:tblPr>
              <a:tblGrid>
                <a:gridCol w="748125"/>
                <a:gridCol w="748125"/>
                <a:gridCol w="748125"/>
                <a:gridCol w="748125"/>
                <a:gridCol w="748125"/>
                <a:gridCol w="748125"/>
                <a:gridCol w="748125"/>
                <a:gridCol w="748125"/>
                <a:gridCol w="748125"/>
                <a:gridCol w="748125"/>
                <a:gridCol w="748125"/>
              </a:tblGrid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4542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F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0606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pic>
        <p:nvPicPr>
          <p:cNvPr id="59" name="Google Shape;59;p13" title="Ресурс 1@2x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1175" y="337775"/>
            <a:ext cx="1162375" cy="112297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3"/>
          <p:cNvSpPr/>
          <p:nvPr/>
        </p:nvSpPr>
        <p:spPr>
          <a:xfrm>
            <a:off x="3861375" y="7189925"/>
            <a:ext cx="3465600" cy="369900"/>
          </a:xfrm>
          <a:prstGeom prst="round2SameRect">
            <a:avLst>
              <a:gd fmla="val 16667" name="adj1"/>
              <a:gd fmla="val 0" name="adj2"/>
            </a:avLst>
          </a:prstGeom>
          <a:solidFill>
            <a:schemeClr val="lt1"/>
          </a:solidFill>
          <a:ln cap="flat" cmpd="sng" w="9525">
            <a:solidFill>
              <a:srgbClr val="606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C6256"/>
                </a:solidFill>
                <a:latin typeface="Luckiest Guy"/>
                <a:ea typeface="Luckiest Guy"/>
                <a:cs typeface="Luckiest Guy"/>
                <a:sym typeface="Luckiest Guy"/>
              </a:rPr>
              <a:t>More</a:t>
            </a:r>
            <a:r>
              <a:rPr lang="en" sz="1800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18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templates</a:t>
            </a:r>
            <a:r>
              <a:rPr lang="en" sz="1800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1800">
                <a:solidFill>
                  <a:srgbClr val="B9E065"/>
                </a:solidFill>
                <a:latin typeface="Luckiest Guy"/>
                <a:ea typeface="Luckiest Guy"/>
                <a:cs typeface="Luckiest Guy"/>
                <a:sym typeface="Luckiest Guy"/>
              </a:rPr>
              <a:t>on</a:t>
            </a:r>
            <a:r>
              <a:rPr lang="en" sz="1800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r>
              <a:rPr lang="en" sz="1800" u="sng">
                <a:solidFill>
                  <a:srgbClr val="67BEAF"/>
                </a:solidFill>
                <a:latin typeface="Luckiest Guy"/>
                <a:ea typeface="Luckiest Guy"/>
                <a:cs typeface="Luckiest Guy"/>
                <a:sym typeface="Luckiest Guy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r>
              <a:rPr lang="en" sz="1800">
                <a:latin typeface="Luckiest Guy"/>
                <a:ea typeface="Luckiest Guy"/>
                <a:cs typeface="Luckiest Guy"/>
                <a:sym typeface="Luckiest Guy"/>
              </a:rPr>
              <a:t> </a:t>
            </a:r>
            <a:endParaRPr sz="1800">
              <a:solidFill>
                <a:srgbClr val="000000"/>
              </a:solidFill>
              <a:latin typeface="Luckiest Guy"/>
              <a:ea typeface="Luckiest Guy"/>
              <a:cs typeface="Luckiest Guy"/>
              <a:sym typeface="Luckiest Gu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