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Vollkorn"/>
      <p:regular r:id="rId7"/>
      <p:bold r:id="rId8"/>
      <p:italic r:id="rId9"/>
      <p:boldItalic r:id="rId10"/>
    </p:embeddedFont>
    <p:embeddedFont>
      <p:font typeface="Raleway"/>
      <p:regular r:id="rId11"/>
      <p:bold r:id="rId12"/>
      <p:italic r:id="rId13"/>
      <p:boldItalic r:id="rId14"/>
    </p:embeddedFont>
    <p:embeddedFont>
      <p:font typeface="Caveat Brush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font" Target="fonts/Vollkorn-boldItalic.fntdata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Vollkorn-italic.fntdata"/><Relationship Id="rId15" Type="http://schemas.openxmlformats.org/officeDocument/2006/relationships/font" Target="fonts/CaveatBrush-regular.fntdata"/><Relationship Id="rId14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Vollkorn-regular.fntdata"/><Relationship Id="rId8" Type="http://schemas.openxmlformats.org/officeDocument/2006/relationships/font" Target="fonts/Vollkor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0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42200" y="330228"/>
            <a:ext cx="6075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FFDE90"/>
                </a:solidFill>
                <a:latin typeface="Caveat Brush"/>
                <a:ea typeface="Caveat Brush"/>
                <a:cs typeface="Caveat Brush"/>
                <a:sym typeface="Caveat Brush"/>
              </a:rPr>
              <a:t>Travel bucket list</a:t>
            </a:r>
            <a:endParaRPr sz="5100">
              <a:solidFill>
                <a:srgbClr val="FFDE9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450" y="838204"/>
            <a:ext cx="6937200" cy="206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400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rPr>
              <a:t>KANSAS</a:t>
            </a:r>
            <a:endParaRPr sz="13400">
              <a:solidFill>
                <a:schemeClr val="lt1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00963" y="2869532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Wichita Gardens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00963" y="3408314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Kansas State Capitol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00976" y="3947100"/>
            <a:ext cx="310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Sedgwick County Zoo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00963" y="4485879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Tallgrass Prairie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00963" y="5024661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Boot Hill, Dodge City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00977" y="5563450"/>
            <a:ext cx="3231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Evel Knievel Museum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00977" y="6102225"/>
            <a:ext cx="333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Spencer Museum of Art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00963" y="6641007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Flint Hills 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00963" y="7179789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Monument Rocks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00963" y="7718571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Fort Larned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00963" y="8257354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Keeper of the Plains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00963" y="8796136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Kansas Speedway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00976" y="9334925"/>
            <a:ext cx="310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Kansas Cosmosphere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00977" y="9873700"/>
            <a:ext cx="3231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Sedgwick County Zoo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930894" y="2869532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Space Center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930894" y="3408314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Boot Hill Museum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930907" y="3947100"/>
            <a:ext cx="310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Wilson State Park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930894" y="4485879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Disneyland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930894" y="5024661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Death Valley Park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3930908" y="5563450"/>
            <a:ext cx="3231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Oz Museum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930908" y="6102225"/>
            <a:ext cx="333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Strataca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3930901" y="6641000"/>
            <a:ext cx="310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Kansas City Aquarium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930901" y="7179800"/>
            <a:ext cx="310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Safari Zoological Park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930894" y="7718571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Exploration Place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3930894" y="8257354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Garden of Eden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3930894" y="8796136"/>
            <a:ext cx="284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Big Well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3930907" y="9334925"/>
            <a:ext cx="3105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Mushroom Rock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930900" y="9873700"/>
            <a:ext cx="3396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Giant Van Gogh Painting</a:t>
            </a:r>
            <a:endParaRPr b="1"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