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JUNE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" name="Google Shape;62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4" name="Google Shape;64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" name="Google Shape;68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9" name="Google Shape;69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70" name="Google Shape;70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7" name="Google Shape;77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Google Shape;80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8" name="Google Shape;88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8" name="Google Shape;98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9" name="Google Shape;99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2" name="Google Shape;122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1033463" y="6229594"/>
            <a:ext cx="4068600" cy="231000"/>
            <a:chOff x="1033463" y="6229594"/>
            <a:chExt cx="4068600" cy="2310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1033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1962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30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2876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38210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4735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5630413" y="6229594"/>
            <a:ext cx="1281000" cy="231000"/>
            <a:chOff x="3821063" y="6229594"/>
            <a:chExt cx="1281000" cy="231000"/>
          </a:xfrm>
        </p:grpSpPr>
        <p:sp>
          <p:nvSpPr>
            <p:cNvPr id="144" name="Google Shape;144;p13"/>
            <p:cNvSpPr txBox="1"/>
            <p:nvPr/>
          </p:nvSpPr>
          <p:spPr>
            <a:xfrm>
              <a:off x="38210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4735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1033463" y="2173202"/>
            <a:ext cx="5872088" cy="231000"/>
            <a:chOff x="1033463" y="3171838"/>
            <a:chExt cx="5872088" cy="231000"/>
          </a:xfrm>
        </p:grpSpPr>
        <p:sp>
          <p:nvSpPr>
            <p:cNvPr id="147" name="Google Shape;147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