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Poppins Light"/>
      <p:regular r:id="rId12"/>
      <p:bold r:id="rId13"/>
      <p:italic r:id="rId14"/>
      <p:boldItalic r:id="rId15"/>
    </p:embeddedFont>
    <p:embeddedFont>
      <p:font typeface="Poppins SemiBol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orient="horz" pos="283">
          <p15:clr>
            <a:srgbClr val="747775"/>
          </p15:clr>
        </p15:guide>
        <p15:guide id="3" pos="6053">
          <p15:clr>
            <a:srgbClr val="747775"/>
          </p15:clr>
        </p15:guide>
        <p15:guide id="4" orient="horz" pos="4613">
          <p15:clr>
            <a:srgbClr val="747775"/>
          </p15:clr>
        </p15:guide>
        <p15:guide id="5" pos="3168">
          <p15:clr>
            <a:srgbClr val="747775"/>
          </p15:clr>
        </p15:guide>
        <p15:guide id="6" pos="2211">
          <p15:clr>
            <a:srgbClr val="747775"/>
          </p15:clr>
        </p15:guide>
        <p15:guide id="7" pos="4479">
          <p15:clr>
            <a:srgbClr val="747775"/>
          </p15:clr>
        </p15:guide>
        <p15:guide id="8" pos="2905">
          <p15:clr>
            <a:srgbClr val="747775"/>
          </p15:clr>
        </p15:guide>
        <p15:guide id="9" orient="horz" pos="4053">
          <p15:clr>
            <a:srgbClr val="747775"/>
          </p15:clr>
        </p15:guide>
        <p15:guide id="10" pos="4649">
          <p15:clr>
            <a:srgbClr val="747775"/>
          </p15:clr>
        </p15:guide>
        <p15:guide id="11" pos="4762">
          <p15:clr>
            <a:srgbClr val="747775"/>
          </p15:clr>
        </p15:guide>
        <p15:guide id="12" orient="horz" pos="289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283" orient="horz"/>
        <p:guide pos="6053"/>
        <p:guide pos="4613" orient="horz"/>
        <p:guide pos="3168"/>
        <p:guide pos="2211"/>
        <p:guide pos="4479"/>
        <p:guide pos="2905"/>
        <p:guide pos="4053" orient="horz"/>
        <p:guide pos="4649"/>
        <p:guide pos="4762"/>
        <p:guide pos="289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PoppinsLight-bold.fntdata"/><Relationship Id="rId12" Type="http://schemas.openxmlformats.org/officeDocument/2006/relationships/font" Target="fonts/Poppi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bold.fntdata"/><Relationship Id="rId15" Type="http://schemas.openxmlformats.org/officeDocument/2006/relationships/font" Target="fonts/PoppinsLight-boldItalic.fntdata"/><Relationship Id="rId14" Type="http://schemas.openxmlformats.org/officeDocument/2006/relationships/font" Target="fonts/PoppinsLight-italic.fntdata"/><Relationship Id="rId17" Type="http://schemas.openxmlformats.org/officeDocument/2006/relationships/font" Target="fonts/PoppinsSemiBold-bold.fntdata"/><Relationship Id="rId16" Type="http://schemas.openxmlformats.org/officeDocument/2006/relationships/font" Target="fonts/Poppins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SemiBold-italic.fntdata"/><Relationship Id="rId7" Type="http://schemas.openxmlformats.org/officeDocument/2006/relationships/slide" Target="slides/slide2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98a94b1f8_0_5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98a94b1f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000" y="0"/>
            <a:ext cx="3600001" cy="6433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50000" y="4590000"/>
            <a:ext cx="4580025" cy="3182400"/>
            <a:chOff x="450000" y="4590000"/>
            <a:chExt cx="4580025" cy="3182400"/>
          </a:xfrm>
        </p:grpSpPr>
        <p:sp>
          <p:nvSpPr>
            <p:cNvPr id="56" name="Google Shape;56;p13"/>
            <p:cNvSpPr/>
            <p:nvPr/>
          </p:nvSpPr>
          <p:spPr>
            <a:xfrm>
              <a:off x="3377625" y="4590000"/>
              <a:ext cx="1652400" cy="19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0000" y="4952432"/>
              <a:ext cx="4161600" cy="2819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8029350" y="450000"/>
            <a:ext cx="1578900" cy="174600"/>
          </a:xfrm>
          <a:prstGeom prst="rect">
            <a:avLst/>
          </a:prstGeom>
          <a:solidFill>
            <a:srgbClr val="B7B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 rot="5400000">
            <a:off x="8029350" y="5556675"/>
            <a:ext cx="1578900" cy="174600"/>
          </a:xfrm>
          <a:prstGeom prst="rect">
            <a:avLst/>
          </a:prstGeom>
          <a:solidFill>
            <a:srgbClr val="B7B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 rot="-5400000">
            <a:off x="5299106" y="3840277"/>
            <a:ext cx="4610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Brochure</a:t>
            </a:r>
            <a:endParaRPr sz="41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5400000">
            <a:off x="5859500" y="4082825"/>
            <a:ext cx="4458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rPr>
              <a:t>Massive Sale Extravaganza!</a:t>
            </a:r>
            <a:endParaRPr sz="18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5400000">
            <a:off x="7792725" y="4596350"/>
            <a:ext cx="3169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 ready for unbelievable deals at our exclusive sale event! We're thrilled to offer incredible discounts on a wide range of products.</a:t>
            </a:r>
            <a:endParaRPr sz="9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25153" y="357233"/>
            <a:ext cx="3084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 Event</a:t>
            </a:r>
            <a:endParaRPr sz="3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Details:</a:t>
            </a:r>
            <a:endParaRPr sz="3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443825" y="1640269"/>
            <a:ext cx="2852700" cy="1363643"/>
            <a:chOff x="443825" y="1640269"/>
            <a:chExt cx="2852700" cy="1363643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443825" y="1640269"/>
              <a:ext cx="285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Date: </a:t>
              </a: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12-26-2025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43825" y="1883830"/>
              <a:ext cx="285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Time: </a:t>
              </a: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From 9 a.m. to 5 p.m.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443825" y="2127390"/>
              <a:ext cx="28527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Location: </a:t>
              </a: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2222 Matthews Street, 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Lockport, Illinois, 60441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43825" y="2591151"/>
              <a:ext cx="285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Contact: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+1  815-552-4758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43825" y="2834712"/>
              <a:ext cx="285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Website:</a:t>
              </a:r>
              <a:r>
                <a:rPr lang="uk" sz="11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uk" sz="11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Domain.ltd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0" name="Google Shape;70;p13"/>
          <p:cNvSpPr txBox="1"/>
          <p:nvPr/>
        </p:nvSpPr>
        <p:spPr>
          <a:xfrm>
            <a:off x="443825" y="3745812"/>
            <a:ext cx="285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Facebook.com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/salesbrochure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43825" y="3982853"/>
            <a:ext cx="285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Instagram.com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/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salesbrochure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43825" y="4219893"/>
            <a:ext cx="285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Tiktok.com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/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salesbrochure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43825" y="3387800"/>
            <a:ext cx="2852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latin typeface="Poppins SemiBold"/>
                <a:ea typeface="Poppins SemiBold"/>
                <a:cs typeface="Poppins SemiBold"/>
                <a:sym typeface="Poppins SemiBold"/>
              </a:rPr>
              <a:t>Social Media: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43825" y="4456934"/>
            <a:ext cx="285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Youtube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/</a:t>
            </a:r>
            <a:r>
              <a:rPr lang="uk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salesbrochure</a:t>
            </a:r>
            <a:endParaRPr sz="11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5476253" y="7197802"/>
            <a:ext cx="2852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Sales Brochure</a:t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7286675" y="1565525"/>
            <a:ext cx="939466" cy="4890900"/>
            <a:chOff x="7286675" y="1565525"/>
            <a:chExt cx="939466" cy="4890900"/>
          </a:xfrm>
        </p:grpSpPr>
        <p:sp>
          <p:nvSpPr>
            <p:cNvPr id="77" name="Google Shape;77;p13"/>
            <p:cNvSpPr txBox="1"/>
            <p:nvPr/>
          </p:nvSpPr>
          <p:spPr>
            <a:xfrm rot="-5400000">
              <a:off x="5156825" y="3695375"/>
              <a:ext cx="4890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1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Sales Brochure</a:t>
              </a:r>
              <a:endParaRPr sz="4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 rot="-5400000">
              <a:off x="5642091" y="3872375"/>
              <a:ext cx="48909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Massive Sale Extravaganza!</a:t>
              </a:r>
              <a:endParaRPr sz="1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425153" y="316177"/>
            <a:ext cx="3084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</a:t>
            </a:r>
            <a:endParaRPr sz="4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Shop </a:t>
            </a:r>
            <a:endParaRPr sz="4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 Us?:</a:t>
            </a:r>
            <a:endParaRPr sz="4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4" name="Google Shape;84;p14"/>
          <p:cNvGrpSpPr/>
          <p:nvPr/>
        </p:nvGrpSpPr>
        <p:grpSpPr>
          <a:xfrm>
            <a:off x="443825" y="2418077"/>
            <a:ext cx="4072500" cy="789157"/>
            <a:chOff x="443825" y="2418077"/>
            <a:chExt cx="4072500" cy="789157"/>
          </a:xfrm>
        </p:grpSpPr>
        <p:sp>
          <p:nvSpPr>
            <p:cNvPr id="85" name="Google Shape;85;p14"/>
            <p:cNvSpPr txBox="1"/>
            <p:nvPr/>
          </p:nvSpPr>
          <p:spPr>
            <a:xfrm>
              <a:off x="443825" y="2800734"/>
              <a:ext cx="4072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Our commitment to quality ensures satisfaction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with every purchase.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443825" y="2418077"/>
              <a:ext cx="285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latin typeface="Poppins SemiBold"/>
                  <a:ea typeface="Poppins SemiBold"/>
                  <a:cs typeface="Poppins SemiBold"/>
                  <a:sym typeface="Poppins SemiBold"/>
                </a:rPr>
                <a:t>Quality Products:</a:t>
              </a:r>
              <a:endParaRPr sz="16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25" y="5675672"/>
            <a:ext cx="4167775" cy="209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192" y="0"/>
            <a:ext cx="2081667" cy="77724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 rot="5400000">
            <a:off x="3734850" y="702150"/>
            <a:ext cx="1578900" cy="174600"/>
          </a:xfrm>
          <a:prstGeom prst="rect">
            <a:avLst/>
          </a:prstGeom>
          <a:solidFill>
            <a:srgbClr val="B7B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443825" y="3564952"/>
            <a:ext cx="4072500" cy="567457"/>
            <a:chOff x="443825" y="2418077"/>
            <a:chExt cx="4072500" cy="567457"/>
          </a:xfrm>
        </p:grpSpPr>
        <p:sp>
          <p:nvSpPr>
            <p:cNvPr id="91" name="Google Shape;91;p14"/>
            <p:cNvSpPr txBox="1"/>
            <p:nvPr/>
          </p:nvSpPr>
          <p:spPr>
            <a:xfrm>
              <a:off x="443825" y="2800734"/>
              <a:ext cx="4072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Unbeatable prices on top brands and trending items.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443825" y="2418077"/>
              <a:ext cx="285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latin typeface="Poppins SemiBold"/>
                  <a:ea typeface="Poppins SemiBold"/>
                  <a:cs typeface="Poppins SemiBold"/>
                  <a:sym typeface="Poppins SemiBold"/>
                </a:rPr>
                <a:t>Exceptional Savings:</a:t>
              </a:r>
              <a:endParaRPr sz="16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93" name="Google Shape;93;p14"/>
          <p:cNvGrpSpPr/>
          <p:nvPr/>
        </p:nvGrpSpPr>
        <p:grpSpPr>
          <a:xfrm>
            <a:off x="443825" y="4451777"/>
            <a:ext cx="4072500" cy="789157"/>
            <a:chOff x="443825" y="2418077"/>
            <a:chExt cx="4072500" cy="789157"/>
          </a:xfrm>
        </p:grpSpPr>
        <p:sp>
          <p:nvSpPr>
            <p:cNvPr id="94" name="Google Shape;94;p14"/>
            <p:cNvSpPr txBox="1"/>
            <p:nvPr/>
          </p:nvSpPr>
          <p:spPr>
            <a:xfrm>
              <a:off x="443825" y="2800734"/>
              <a:ext cx="4072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Friendly and knowledgeable staff to assist you in finding the best deals.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443825" y="2418077"/>
              <a:ext cx="2852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latin typeface="Poppins SemiBold"/>
                  <a:ea typeface="Poppins SemiBold"/>
                  <a:cs typeface="Poppins SemiBold"/>
                  <a:sym typeface="Poppins SemiBold"/>
                </a:rPr>
                <a:t>Customer Service:</a:t>
              </a:r>
              <a:endParaRPr sz="16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96" name="Google Shape;96;p14"/>
          <p:cNvSpPr txBox="1"/>
          <p:nvPr/>
        </p:nvSpPr>
        <p:spPr>
          <a:xfrm>
            <a:off x="7349275" y="359975"/>
            <a:ext cx="2490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</a:t>
            </a:r>
            <a:endParaRPr sz="3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Highlights:</a:t>
            </a:r>
            <a:endParaRPr sz="3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366416" y="1546075"/>
            <a:ext cx="2490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Don't miss out on 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these fantastic offers: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8" name="Google Shape;98;p14"/>
          <p:cNvGrpSpPr/>
          <p:nvPr/>
        </p:nvGrpSpPr>
        <p:grpSpPr>
          <a:xfrm>
            <a:off x="7336986" y="2165750"/>
            <a:ext cx="2544414" cy="1246800"/>
            <a:chOff x="7336986" y="2165750"/>
            <a:chExt cx="2544414" cy="1246800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7336986" y="2165750"/>
              <a:ext cx="8361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EBEAE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1</a:t>
              </a:r>
              <a:endParaRPr sz="8100">
                <a:solidFill>
                  <a:srgbClr val="EBEAE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7560000" y="2357250"/>
              <a:ext cx="232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Up to 50% Off:</a:t>
              </a:r>
              <a:endParaRPr b="1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7559999" y="2682900"/>
              <a:ext cx="22797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Select items at jaw-dropping discounts.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7336986" y="3302600"/>
            <a:ext cx="2538269" cy="1246800"/>
            <a:chOff x="7336986" y="2165750"/>
            <a:chExt cx="2538269" cy="1246800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7336986" y="2165750"/>
              <a:ext cx="8361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EBEAE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2</a:t>
              </a:r>
              <a:endParaRPr sz="8100">
                <a:solidFill>
                  <a:srgbClr val="EBEAE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7553855" y="2357250"/>
              <a:ext cx="232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Limited-Time Deals:</a:t>
              </a:r>
              <a:endParaRPr b="1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7559999" y="2682900"/>
              <a:ext cx="22797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Special hourly sales throughout the day.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7336986" y="4417335"/>
            <a:ext cx="2538269" cy="1246800"/>
            <a:chOff x="7336986" y="2165750"/>
            <a:chExt cx="2538269" cy="1246800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7336986" y="2165750"/>
              <a:ext cx="8361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EBEAE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3</a:t>
              </a:r>
              <a:endParaRPr sz="8100">
                <a:solidFill>
                  <a:srgbClr val="EBEAE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7553855" y="2357250"/>
              <a:ext cx="232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Buy One, Get One:</a:t>
              </a:r>
              <a:endParaRPr b="1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7559999" y="2682900"/>
              <a:ext cx="22797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Amazing BOGO offers on various products.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7336986" y="5489060"/>
            <a:ext cx="2538269" cy="1246800"/>
            <a:chOff x="7336986" y="2165750"/>
            <a:chExt cx="2538269" cy="1246800"/>
          </a:xfrm>
        </p:grpSpPr>
        <p:sp>
          <p:nvSpPr>
            <p:cNvPr id="111" name="Google Shape;111;p14"/>
            <p:cNvSpPr txBox="1"/>
            <p:nvPr/>
          </p:nvSpPr>
          <p:spPr>
            <a:xfrm>
              <a:off x="7336986" y="2165750"/>
              <a:ext cx="8361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EBEAE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4</a:t>
              </a:r>
              <a:endParaRPr sz="8100">
                <a:solidFill>
                  <a:srgbClr val="EBEAE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7553855" y="2402724"/>
              <a:ext cx="232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Doorbusters:</a:t>
              </a:r>
              <a:endParaRPr b="1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7559999" y="2728374"/>
              <a:ext cx="22797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First-come, first-served </a:t>
              </a:r>
              <a:endPara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on exclusive items.</a:t>
              </a:r>
              <a:endParaRPr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14" name="Google Shape;114;p14"/>
          <p:cNvSpPr/>
          <p:nvPr/>
        </p:nvSpPr>
        <p:spPr>
          <a:xfrm>
            <a:off x="7380000" y="7147800"/>
            <a:ext cx="1578900" cy="174600"/>
          </a:xfrm>
          <a:prstGeom prst="rect">
            <a:avLst/>
          </a:prstGeom>
          <a:solidFill>
            <a:srgbClr val="B7B2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