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Dancing Script"/>
      <p:regular r:id="rId12"/>
      <p:bold r:id="rId13"/>
    </p:embeddedFont>
    <p:embeddedFont>
      <p:font typeface="Caveat Brush"/>
      <p:regular r:id="rId14"/>
    </p:embeddedFon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81">
          <p15:clr>
            <a:srgbClr val="A4A3A4"/>
          </p15:clr>
        </p15:guide>
        <p15:guide id="2" pos="231">
          <p15:clr>
            <a:srgbClr val="9AA0A6"/>
          </p15:clr>
        </p15:guide>
        <p15:guide id="3" pos="2513">
          <p15:clr>
            <a:srgbClr val="9AA0A6"/>
          </p15:clr>
        </p15:guide>
        <p15:guide id="4" orient="horz" pos="272">
          <p15:clr>
            <a:srgbClr val="9AA0A6"/>
          </p15:clr>
        </p15:guide>
        <p15:guide id="5" pos="2234">
          <p15:clr>
            <a:srgbClr val="9AA0A6"/>
          </p15:clr>
        </p15:guide>
        <p15:guide id="6" orient="horz" pos="647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/>
        <p:guide pos="231"/>
        <p:guide pos="2513"/>
        <p:guide pos="272" orient="horz"/>
        <p:guide pos="2234"/>
        <p:guide pos="647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15" Type="http://schemas.openxmlformats.org/officeDocument/2006/relationships/font" Target="fonts/DMSans-regular.fntdata"/><Relationship Id="rId14" Type="http://schemas.openxmlformats.org/officeDocument/2006/relationships/font" Target="fonts/CaveatBrush-regular.fntdata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6e57b3a70_0_18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6e57b3a7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.png"/><Relationship Id="rId13" Type="http://schemas.openxmlformats.org/officeDocument/2006/relationships/image" Target="../media/image1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5" Type="http://schemas.openxmlformats.org/officeDocument/2006/relationships/image" Target="../media/image14.png"/><Relationship Id="rId14" Type="http://schemas.openxmlformats.org/officeDocument/2006/relationships/image" Target="../media/image23.png"/><Relationship Id="rId17" Type="http://schemas.openxmlformats.org/officeDocument/2006/relationships/image" Target="../media/image18.png"/><Relationship Id="rId16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3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"/>
            <a:ext cx="7560002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255756" y="431093"/>
            <a:ext cx="3392238" cy="2124363"/>
            <a:chOff x="255756" y="431093"/>
            <a:chExt cx="3392238" cy="2124363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5756" y="431093"/>
              <a:ext cx="945275" cy="94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2702718" y="431093"/>
              <a:ext cx="945275" cy="94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10800000">
              <a:off x="255756" y="1610181"/>
              <a:ext cx="945275" cy="94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2702718" y="1610181"/>
              <a:ext cx="945275" cy="945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oogle Shape;61;p13"/>
          <p:cNvGrpSpPr/>
          <p:nvPr/>
        </p:nvGrpSpPr>
        <p:grpSpPr>
          <a:xfrm rot="-270830">
            <a:off x="393668" y="8518385"/>
            <a:ext cx="3082756" cy="1807452"/>
            <a:chOff x="374818" y="8537363"/>
            <a:chExt cx="3082751" cy="1807449"/>
          </a:xfrm>
        </p:grpSpPr>
        <p:pic>
          <p:nvPicPr>
            <p:cNvPr id="62" name="Google Shape;6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4818" y="8586418"/>
              <a:ext cx="3082751" cy="160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4575" y="8748188"/>
              <a:ext cx="978342" cy="73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98825" y="8537363"/>
              <a:ext cx="276225" cy="5567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536868" y="9148768"/>
              <a:ext cx="154525" cy="15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557721">
              <a:off x="2645999" y="9645141"/>
              <a:ext cx="331280" cy="667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855955" y="10106015"/>
              <a:ext cx="154525" cy="1501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3"/>
          <p:cNvGrpSpPr/>
          <p:nvPr/>
        </p:nvGrpSpPr>
        <p:grpSpPr>
          <a:xfrm>
            <a:off x="2707475" y="2745574"/>
            <a:ext cx="912025" cy="885944"/>
            <a:chOff x="2707475" y="2745574"/>
            <a:chExt cx="912025" cy="885944"/>
          </a:xfrm>
        </p:grpSpPr>
        <p:pic>
          <p:nvPicPr>
            <p:cNvPr id="69" name="Google Shape;6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789400" y="2789277"/>
              <a:ext cx="830100" cy="73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707475" y="2745587"/>
              <a:ext cx="133425" cy="20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884668" y="3513418"/>
              <a:ext cx="118075" cy="11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flipH="1">
              <a:off x="3519475" y="2745574"/>
              <a:ext cx="100025" cy="1500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13"/>
          <p:cNvGrpSpPr/>
          <p:nvPr/>
        </p:nvGrpSpPr>
        <p:grpSpPr>
          <a:xfrm>
            <a:off x="442800" y="748462"/>
            <a:ext cx="3014700" cy="1451525"/>
            <a:chOff x="442800" y="685800"/>
            <a:chExt cx="3014700" cy="1451525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442800" y="685800"/>
              <a:ext cx="3014700" cy="8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700">
                  <a:solidFill>
                    <a:srgbClr val="E94E1B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JAPANESE</a:t>
              </a:r>
              <a:endParaRPr sz="5700">
                <a:solidFill>
                  <a:srgbClr val="E94E1B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578550" y="1090625"/>
              <a:ext cx="27432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6800">
                  <a:solidFill>
                    <a:srgbClr val="3C3C3B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Menu</a:t>
              </a:r>
              <a:endParaRPr b="1" sz="6800">
                <a:solidFill>
                  <a:srgbClr val="3C3C3B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sp>
        <p:nvSpPr>
          <p:cNvPr id="76" name="Google Shape;76;p13"/>
          <p:cNvSpPr txBox="1"/>
          <p:nvPr/>
        </p:nvSpPr>
        <p:spPr>
          <a:xfrm>
            <a:off x="349950" y="2952775"/>
            <a:ext cx="225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rPr>
              <a:t>SUSHI &amp; ROLLS</a:t>
            </a:r>
            <a:endParaRPr b="1" sz="2200">
              <a:solidFill>
                <a:srgbClr val="3C3C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366725" y="3319475"/>
            <a:ext cx="2195400" cy="42900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13"/>
          <p:cNvGrpSpPr/>
          <p:nvPr/>
        </p:nvGrpSpPr>
        <p:grpSpPr>
          <a:xfrm>
            <a:off x="357200" y="3662375"/>
            <a:ext cx="3190875" cy="649525"/>
            <a:chOff x="357200" y="3662375"/>
            <a:chExt cx="3190875" cy="649525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357200" y="3662375"/>
              <a:ext cx="12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DONEC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2938475" y="3662375"/>
              <a:ext cx="609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8.25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Praesent rutrum mi in magna ullamcorper, quis fringilla libero viverra. Mauris ullamcorper quis nisl eget.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357200" y="4480093"/>
            <a:ext cx="3190825" cy="649525"/>
            <a:chOff x="357200" y="3662375"/>
            <a:chExt cx="3190825" cy="649525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357200" y="3662375"/>
              <a:ext cx="12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IMPERDIET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2943225" y="3662382"/>
              <a:ext cx="6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6.80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Quisque posuere quam sit amet mauris iaculis, efficitur bibendum quam porta.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357200" y="5297800"/>
            <a:ext cx="3190825" cy="649535"/>
            <a:chOff x="357200" y="3662365"/>
            <a:chExt cx="3190825" cy="649535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357200" y="3662365"/>
              <a:ext cx="1724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RUTRUM AUCTOR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943225" y="3662365"/>
              <a:ext cx="6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9.25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Phasellus bibendum justo ornare lorem imperdiet, sit amet posuere sem maximus.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357200" y="6115525"/>
            <a:ext cx="3190800" cy="649527"/>
            <a:chOff x="357200" y="3662373"/>
            <a:chExt cx="3190800" cy="649528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357200" y="3662375"/>
              <a:ext cx="12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MAURIS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2948000" y="3662373"/>
              <a:ext cx="60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12.50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Suspendisse ac lorem commodo nunc elementum finibus sed sit amet tellus.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357200" y="6933250"/>
            <a:ext cx="3190800" cy="649520"/>
            <a:chOff x="357200" y="3662380"/>
            <a:chExt cx="3190800" cy="64952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357200" y="3662380"/>
              <a:ext cx="2133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ELEMENTUM FINIBUS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948000" y="3662380"/>
              <a:ext cx="60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7.70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Nunc sodales metus sit amet arcu vehicula, efficitur blandit odio pretium.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357200" y="7750963"/>
            <a:ext cx="3190875" cy="649525"/>
            <a:chOff x="357200" y="3662375"/>
            <a:chExt cx="3190875" cy="649525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357200" y="3662375"/>
              <a:ext cx="12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FUSCE NEC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2938475" y="3662388"/>
              <a:ext cx="609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16.00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Donec egestas risus eget urna pellentesque, sit amet varius quam porttitor.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3970500" y="390525"/>
            <a:ext cx="3270868" cy="3016085"/>
            <a:chOff x="3989550" y="381000"/>
            <a:chExt cx="3270868" cy="3016085"/>
          </a:xfrm>
        </p:grpSpPr>
        <p:grpSp>
          <p:nvGrpSpPr>
            <p:cNvPr id="103" name="Google Shape;103;p13"/>
            <p:cNvGrpSpPr/>
            <p:nvPr/>
          </p:nvGrpSpPr>
          <p:grpSpPr>
            <a:xfrm>
              <a:off x="6020773" y="381000"/>
              <a:ext cx="1239645" cy="650175"/>
              <a:chOff x="6030298" y="381000"/>
              <a:chExt cx="1239645" cy="650175"/>
            </a:xfrm>
          </p:grpSpPr>
          <p:pic>
            <p:nvPicPr>
              <p:cNvPr id="104" name="Google Shape;104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030298" y="470475"/>
                <a:ext cx="94275" cy="91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13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6089825" y="381000"/>
                <a:ext cx="1120700" cy="6501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7089218" y="702400"/>
                <a:ext cx="180725" cy="264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7" name="Google Shape;107;p13"/>
            <p:cNvSpPr txBox="1"/>
            <p:nvPr/>
          </p:nvSpPr>
          <p:spPr>
            <a:xfrm>
              <a:off x="3989550" y="402525"/>
              <a:ext cx="169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3C3C3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NIGIRI</a:t>
              </a:r>
              <a:endParaRPr b="1" sz="2200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006325" y="769225"/>
              <a:ext cx="1903800" cy="42900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13"/>
            <p:cNvGrpSpPr/>
            <p:nvPr/>
          </p:nvGrpSpPr>
          <p:grpSpPr>
            <a:xfrm>
              <a:off x="3996800" y="1112125"/>
              <a:ext cx="3190825" cy="649525"/>
              <a:chOff x="357200" y="3662375"/>
              <a:chExt cx="3190825" cy="649525"/>
            </a:xfrm>
          </p:grpSpPr>
          <p:sp>
            <p:nvSpPr>
              <p:cNvPr id="110" name="Google Shape;110;p13"/>
              <p:cNvSpPr txBox="1"/>
              <p:nvPr/>
            </p:nvSpPr>
            <p:spPr>
              <a:xfrm>
                <a:off x="357200" y="3662375"/>
                <a:ext cx="229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SUSPENDISSE ORNARE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2923125" y="3662375"/>
                <a:ext cx="624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4.75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Vestibulum accumsan massa sed lorem suscipit, a sagittis tortor dapibus.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3996800" y="1929850"/>
              <a:ext cx="3190800" cy="649518"/>
              <a:chOff x="357200" y="3662382"/>
              <a:chExt cx="3190800" cy="649518"/>
            </a:xfrm>
          </p:grpSpPr>
          <p:sp>
            <p:nvSpPr>
              <p:cNvPr id="114" name="Google Shape;114;p13"/>
              <p:cNvSpPr txBox="1"/>
              <p:nvPr/>
            </p:nvSpPr>
            <p:spPr>
              <a:xfrm>
                <a:off x="357200" y="3662382"/>
                <a:ext cx="1873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NULLA TRISTIQU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2942175" y="3662382"/>
                <a:ext cx="605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5.25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Nunc rhoncus velit vel nunc pellentesque, aliquet condimentum neque venenatis.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>
              <a:off x="3996800" y="2747550"/>
              <a:ext cx="3190800" cy="649535"/>
              <a:chOff x="357200" y="3662365"/>
              <a:chExt cx="3190800" cy="649535"/>
            </a:xfrm>
          </p:grpSpPr>
          <p:sp>
            <p:nvSpPr>
              <p:cNvPr id="118" name="Google Shape;118;p13"/>
              <p:cNvSpPr txBox="1"/>
              <p:nvPr/>
            </p:nvSpPr>
            <p:spPr>
              <a:xfrm>
                <a:off x="357200" y="3662365"/>
                <a:ext cx="2161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CRAS CONSECTETUR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>
                <a:off x="2937425" y="3662365"/>
                <a:ext cx="610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3.80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Sed egestas tortor pellentesque eros imperdiet, id laoreet quam fermentum.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121" name="Google Shape;121;p13"/>
          <p:cNvGrpSpPr/>
          <p:nvPr/>
        </p:nvGrpSpPr>
        <p:grpSpPr>
          <a:xfrm>
            <a:off x="3970500" y="3498931"/>
            <a:ext cx="3291385" cy="3316426"/>
            <a:chOff x="3970500" y="3538924"/>
            <a:chExt cx="3291385" cy="3316426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3970500" y="3860790"/>
              <a:ext cx="169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3C3C3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RAMEN</a:t>
              </a:r>
              <a:endParaRPr b="1" sz="2200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987275" y="4227490"/>
              <a:ext cx="1546800" cy="42900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" name="Google Shape;124;p13"/>
            <p:cNvGrpSpPr/>
            <p:nvPr/>
          </p:nvGrpSpPr>
          <p:grpSpPr>
            <a:xfrm>
              <a:off x="3977750" y="4570390"/>
              <a:ext cx="3190825" cy="649525"/>
              <a:chOff x="357200" y="3662375"/>
              <a:chExt cx="3190825" cy="649525"/>
            </a:xfrm>
          </p:grpSpPr>
          <p:sp>
            <p:nvSpPr>
              <p:cNvPr id="125" name="Google Shape;125;p13"/>
              <p:cNvSpPr txBox="1"/>
              <p:nvPr/>
            </p:nvSpPr>
            <p:spPr>
              <a:xfrm>
                <a:off x="357200" y="3662375"/>
                <a:ext cx="229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SUSPENDISSE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2923125" y="3662375"/>
                <a:ext cx="624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5.25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Curabitur suscipit nisl sit amet metus posuere, nec accumsan augue efficitur.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3977750" y="5388115"/>
              <a:ext cx="3190800" cy="649518"/>
              <a:chOff x="357200" y="3662382"/>
              <a:chExt cx="3190800" cy="649518"/>
            </a:xfrm>
          </p:grpSpPr>
          <p:sp>
            <p:nvSpPr>
              <p:cNvPr id="129" name="Google Shape;129;p13"/>
              <p:cNvSpPr txBox="1"/>
              <p:nvPr/>
            </p:nvSpPr>
            <p:spPr>
              <a:xfrm>
                <a:off x="357200" y="3662382"/>
                <a:ext cx="1873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SCELERISQUE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2942175" y="3662382"/>
                <a:ext cx="605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8.50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Aliquam gravida ipsum ac tortor imperdiet, feugiat condimentum neque tempor.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3977750" y="6205815"/>
              <a:ext cx="3190800" cy="649535"/>
              <a:chOff x="357200" y="3662365"/>
              <a:chExt cx="3190800" cy="649535"/>
            </a:xfrm>
          </p:grpSpPr>
          <p:sp>
            <p:nvSpPr>
              <p:cNvPr id="133" name="Google Shape;133;p13"/>
              <p:cNvSpPr txBox="1"/>
              <p:nvPr/>
            </p:nvSpPr>
            <p:spPr>
              <a:xfrm>
                <a:off x="357200" y="3662365"/>
                <a:ext cx="2161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LECTUS FACILISIS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2937425" y="3662365"/>
                <a:ext cx="610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5.75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Proin vehicula massa eget tortor aliquet, at tempor diam pellentesque.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5715043" y="3538924"/>
              <a:ext cx="1546843" cy="932617"/>
              <a:chOff x="5656475" y="3589071"/>
              <a:chExt cx="1697588" cy="1023504"/>
            </a:xfrm>
          </p:grpSpPr>
          <p:pic>
            <p:nvPicPr>
              <p:cNvPr id="137" name="Google Shape;137;p13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5870750" y="3595700"/>
                <a:ext cx="1239575" cy="10168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7119848" y="4231237"/>
                <a:ext cx="94275" cy="91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 rot="-3358602">
                <a:off x="7103531" y="3605713"/>
                <a:ext cx="180725" cy="264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 rot="7527444">
                <a:off x="5726256" y="4218288"/>
                <a:ext cx="180725" cy="264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1" name="Google Shape;141;p13"/>
          <p:cNvGrpSpPr/>
          <p:nvPr/>
        </p:nvGrpSpPr>
        <p:grpSpPr>
          <a:xfrm>
            <a:off x="3970500" y="7060078"/>
            <a:ext cx="3235861" cy="3211457"/>
            <a:chOff x="3970500" y="7060078"/>
            <a:chExt cx="3235861" cy="3211457"/>
          </a:xfrm>
        </p:grpSpPr>
        <p:sp>
          <p:nvSpPr>
            <p:cNvPr id="142" name="Google Shape;142;p13"/>
            <p:cNvSpPr txBox="1"/>
            <p:nvPr/>
          </p:nvSpPr>
          <p:spPr>
            <a:xfrm>
              <a:off x="3970500" y="7276975"/>
              <a:ext cx="169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3C3C3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ONIGIRI</a:t>
              </a:r>
              <a:endParaRPr b="1" sz="2200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987275" y="7643675"/>
              <a:ext cx="1546800" cy="42900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" name="Google Shape;144;p13"/>
            <p:cNvGrpSpPr/>
            <p:nvPr/>
          </p:nvGrpSpPr>
          <p:grpSpPr>
            <a:xfrm>
              <a:off x="3977750" y="7986575"/>
              <a:ext cx="3190825" cy="649525"/>
              <a:chOff x="357200" y="3662375"/>
              <a:chExt cx="3190825" cy="649525"/>
            </a:xfrm>
          </p:grpSpPr>
          <p:sp>
            <p:nvSpPr>
              <p:cNvPr id="145" name="Google Shape;145;p13"/>
              <p:cNvSpPr txBox="1"/>
              <p:nvPr/>
            </p:nvSpPr>
            <p:spPr>
              <a:xfrm>
                <a:off x="357200" y="3662375"/>
                <a:ext cx="229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BIBENDUM PURUS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6" name="Google Shape;146;p13"/>
              <p:cNvSpPr txBox="1"/>
              <p:nvPr/>
            </p:nvSpPr>
            <p:spPr>
              <a:xfrm>
                <a:off x="2923125" y="3662375"/>
                <a:ext cx="624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6.50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7" name="Google Shape;147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Maecenas cursus purus non leo scelerisque, at bibendum leo pulvinar.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48" name="Google Shape;148;p13"/>
            <p:cNvGrpSpPr/>
            <p:nvPr/>
          </p:nvGrpSpPr>
          <p:grpSpPr>
            <a:xfrm>
              <a:off x="3977750" y="8804300"/>
              <a:ext cx="3190800" cy="649518"/>
              <a:chOff x="357200" y="3662382"/>
              <a:chExt cx="3190800" cy="649518"/>
            </a:xfrm>
          </p:grpSpPr>
          <p:sp>
            <p:nvSpPr>
              <p:cNvPr id="149" name="Google Shape;149;p13"/>
              <p:cNvSpPr txBox="1"/>
              <p:nvPr/>
            </p:nvSpPr>
            <p:spPr>
              <a:xfrm>
                <a:off x="357200" y="3662382"/>
                <a:ext cx="1873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FAUCIBUS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0" name="Google Shape;150;p13"/>
              <p:cNvSpPr txBox="1"/>
              <p:nvPr/>
            </p:nvSpPr>
            <p:spPr>
              <a:xfrm>
                <a:off x="2942175" y="3662382"/>
                <a:ext cx="605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5.25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Aenean volutpat eros vel sapien pellentesque, eu suscipit lectus facilisis.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3977750" y="9622000"/>
              <a:ext cx="3190800" cy="649535"/>
              <a:chOff x="357200" y="3662365"/>
              <a:chExt cx="3190800" cy="649535"/>
            </a:xfrm>
          </p:grpSpPr>
          <p:sp>
            <p:nvSpPr>
              <p:cNvPr id="153" name="Google Shape;153;p13"/>
              <p:cNvSpPr txBox="1"/>
              <p:nvPr/>
            </p:nvSpPr>
            <p:spPr>
              <a:xfrm>
                <a:off x="357200" y="3662365"/>
                <a:ext cx="2161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AUGUE AUCTOR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2937425" y="3662365"/>
                <a:ext cx="610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3C3C3B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4.75</a:t>
                </a:r>
                <a:endParaRPr b="1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5" name="Google Shape;155;p13"/>
              <p:cNvSpPr txBox="1"/>
              <p:nvPr/>
            </p:nvSpPr>
            <p:spPr>
              <a:xfrm>
                <a:off x="357200" y="3981000"/>
                <a:ext cx="31908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575756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Pellentesque et felis congue, malesuada dui nec, scelerisque mauris.</a:t>
                </a:r>
                <a:endParaRPr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5739566" y="7060078"/>
              <a:ext cx="1466795" cy="844055"/>
              <a:chOff x="5720743" y="7124702"/>
              <a:chExt cx="1355132" cy="779800"/>
            </a:xfrm>
          </p:grpSpPr>
          <p:pic>
            <p:nvPicPr>
              <p:cNvPr id="157" name="Google Shape;157;p13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5842177" y="7124702"/>
                <a:ext cx="809775" cy="779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13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5720743" y="7149875"/>
                <a:ext cx="189375" cy="242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615001" y="7170348"/>
                <a:ext cx="137375" cy="1334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 rot="-827951">
                <a:off x="6734276" y="7414252"/>
                <a:ext cx="301397" cy="3735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4"/>
          <p:cNvGrpSpPr/>
          <p:nvPr/>
        </p:nvGrpSpPr>
        <p:grpSpPr>
          <a:xfrm>
            <a:off x="-1" y="0"/>
            <a:ext cx="7560002" cy="10692000"/>
            <a:chOff x="9454324" y="0"/>
            <a:chExt cx="7560002" cy="10692000"/>
          </a:xfrm>
        </p:grpSpPr>
        <p:sp>
          <p:nvSpPr>
            <p:cNvPr id="166" name="Google Shape;166;p14"/>
            <p:cNvSpPr/>
            <p:nvPr/>
          </p:nvSpPr>
          <p:spPr>
            <a:xfrm>
              <a:off x="9454325" y="0"/>
              <a:ext cx="7560000" cy="10692000"/>
            </a:xfrm>
            <a:prstGeom prst="rect">
              <a:avLst/>
            </a:prstGeom>
            <a:solidFill>
              <a:srgbClr val="FFF9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54324" y="1"/>
              <a:ext cx="7560002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14"/>
          <p:cNvGrpSpPr/>
          <p:nvPr/>
        </p:nvGrpSpPr>
        <p:grpSpPr>
          <a:xfrm>
            <a:off x="4060655" y="228388"/>
            <a:ext cx="3082848" cy="2582619"/>
            <a:chOff x="4025078" y="147433"/>
            <a:chExt cx="3051721" cy="2556542"/>
          </a:xfrm>
        </p:grpSpPr>
        <p:pic>
          <p:nvPicPr>
            <p:cNvPr id="169" name="Google Shape;16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89600" y="312050"/>
              <a:ext cx="2568786" cy="2391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66024" y="1876424"/>
              <a:ext cx="810775" cy="58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25078" y="1771650"/>
              <a:ext cx="286825" cy="367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902524" y="2341098"/>
              <a:ext cx="148695" cy="14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3961506">
              <a:off x="6317490" y="419537"/>
              <a:ext cx="326233" cy="404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928099" y="1350498"/>
              <a:ext cx="148695" cy="14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8988184">
              <a:off x="4820567" y="176431"/>
              <a:ext cx="252719" cy="509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4"/>
            <p:cNvSpPr/>
            <p:nvPr/>
          </p:nvSpPr>
          <p:spPr>
            <a:xfrm>
              <a:off x="4164850" y="1097750"/>
              <a:ext cx="64500" cy="114300"/>
            </a:xfrm>
            <a:prstGeom prst="ellipse">
              <a:avLst/>
            </a:pr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4"/>
          <p:cNvGrpSpPr/>
          <p:nvPr/>
        </p:nvGrpSpPr>
        <p:grpSpPr>
          <a:xfrm>
            <a:off x="5764998" y="6815231"/>
            <a:ext cx="1477352" cy="1123082"/>
            <a:chOff x="5688675" y="6896475"/>
            <a:chExt cx="1357735" cy="1032150"/>
          </a:xfrm>
        </p:grpSpPr>
        <p:pic>
          <p:nvPicPr>
            <p:cNvPr id="178" name="Google Shape;178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948375" y="6896475"/>
              <a:ext cx="719125" cy="1032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20074" y="7004061"/>
              <a:ext cx="148695" cy="14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290836">
              <a:off x="6755493" y="7426608"/>
              <a:ext cx="217961" cy="439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489868" y="7180938"/>
              <a:ext cx="449100" cy="244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67600" y="7643827"/>
              <a:ext cx="122575" cy="1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255202">
              <a:off x="5702908" y="7057694"/>
              <a:ext cx="194061" cy="3911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p14"/>
          <p:cNvGrpSpPr/>
          <p:nvPr/>
        </p:nvGrpSpPr>
        <p:grpSpPr>
          <a:xfrm>
            <a:off x="1862248" y="6737720"/>
            <a:ext cx="1690775" cy="1329256"/>
            <a:chOff x="1843218" y="6857506"/>
            <a:chExt cx="1635496" cy="1285796"/>
          </a:xfrm>
        </p:grpSpPr>
        <p:pic>
          <p:nvPicPr>
            <p:cNvPr id="185" name="Google Shape;185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201231" y="6948694"/>
              <a:ext cx="990825" cy="98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020406" y="6857506"/>
              <a:ext cx="201425" cy="1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 rot="286721">
              <a:off x="3223601" y="7523125"/>
              <a:ext cx="242598" cy="310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7548252">
              <a:off x="1944844" y="7102164"/>
              <a:ext cx="166663" cy="335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-6501133">
              <a:off x="2073571" y="7834266"/>
              <a:ext cx="371431" cy="2019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14"/>
          <p:cNvSpPr txBox="1"/>
          <p:nvPr/>
        </p:nvSpPr>
        <p:spPr>
          <a:xfrm>
            <a:off x="366725" y="409600"/>
            <a:ext cx="225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rPr>
              <a:t>SPECIAL</a:t>
            </a:r>
            <a:endParaRPr b="1" sz="2200">
              <a:solidFill>
                <a:srgbClr val="3C3C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383500" y="776300"/>
            <a:ext cx="3162300" cy="42900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14"/>
          <p:cNvGrpSpPr/>
          <p:nvPr/>
        </p:nvGrpSpPr>
        <p:grpSpPr>
          <a:xfrm>
            <a:off x="354925" y="1119200"/>
            <a:ext cx="3190875" cy="649525"/>
            <a:chOff x="357200" y="3662375"/>
            <a:chExt cx="3190875" cy="649525"/>
          </a:xfrm>
        </p:grpSpPr>
        <p:sp>
          <p:nvSpPr>
            <p:cNvPr id="193" name="Google Shape;193;p14"/>
            <p:cNvSpPr txBox="1"/>
            <p:nvPr/>
          </p:nvSpPr>
          <p:spPr>
            <a:xfrm>
              <a:off x="357200" y="3662375"/>
              <a:ext cx="12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AENEAN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4" name="Google Shape;194;p14"/>
            <p:cNvSpPr txBox="1"/>
            <p:nvPr/>
          </p:nvSpPr>
          <p:spPr>
            <a:xfrm>
              <a:off x="2938475" y="3662375"/>
              <a:ext cx="609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4.75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Curabitur molestie tortor et felis eleifend, molestie aliquet felis condimentum.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96" name="Google Shape;196;p14"/>
          <p:cNvGrpSpPr/>
          <p:nvPr/>
        </p:nvGrpSpPr>
        <p:grpSpPr>
          <a:xfrm>
            <a:off x="354925" y="1936925"/>
            <a:ext cx="3190825" cy="649518"/>
            <a:chOff x="357200" y="3662382"/>
            <a:chExt cx="3190825" cy="649518"/>
          </a:xfrm>
        </p:grpSpPr>
        <p:sp>
          <p:nvSpPr>
            <p:cNvPr id="197" name="Google Shape;197;p14"/>
            <p:cNvSpPr txBox="1"/>
            <p:nvPr/>
          </p:nvSpPr>
          <p:spPr>
            <a:xfrm>
              <a:off x="357200" y="3662382"/>
              <a:ext cx="213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SEMPER MASSA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8" name="Google Shape;198;p14"/>
            <p:cNvSpPr txBox="1"/>
            <p:nvPr/>
          </p:nvSpPr>
          <p:spPr>
            <a:xfrm>
              <a:off x="2943225" y="3662382"/>
              <a:ext cx="6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5.25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Nulla sagittis velit vitae dolor commodo, non consectetur urna consectetur.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354925" y="2754625"/>
            <a:ext cx="3190825" cy="649535"/>
            <a:chOff x="357200" y="3662365"/>
            <a:chExt cx="3190825" cy="649535"/>
          </a:xfrm>
        </p:grpSpPr>
        <p:sp>
          <p:nvSpPr>
            <p:cNvPr id="201" name="Google Shape;201;p14"/>
            <p:cNvSpPr txBox="1"/>
            <p:nvPr/>
          </p:nvSpPr>
          <p:spPr>
            <a:xfrm>
              <a:off x="357200" y="3662365"/>
              <a:ext cx="1724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TRISTIQUE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2943225" y="3662365"/>
              <a:ext cx="6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3.80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3" name="Google Shape;203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Etiam imperdiet orci condimentum, semper leo tempus, suscipit neque.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04" name="Google Shape;204;p14"/>
          <p:cNvGrpSpPr/>
          <p:nvPr/>
        </p:nvGrpSpPr>
        <p:grpSpPr>
          <a:xfrm>
            <a:off x="354925" y="3572350"/>
            <a:ext cx="3190800" cy="649528"/>
            <a:chOff x="357200" y="3662373"/>
            <a:chExt cx="3190800" cy="649528"/>
          </a:xfrm>
        </p:grpSpPr>
        <p:sp>
          <p:nvSpPr>
            <p:cNvPr id="205" name="Google Shape;205;p14"/>
            <p:cNvSpPr txBox="1"/>
            <p:nvPr/>
          </p:nvSpPr>
          <p:spPr>
            <a:xfrm>
              <a:off x="357200" y="3662375"/>
              <a:ext cx="12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IMPERDIET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6" name="Google Shape;206;p14"/>
            <p:cNvSpPr txBox="1"/>
            <p:nvPr/>
          </p:nvSpPr>
          <p:spPr>
            <a:xfrm>
              <a:off x="2948000" y="3662373"/>
              <a:ext cx="60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5.25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7" name="Google Shape;207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Fusce a felis vestibulum, posuere mauris quis, aliquet arcu. Sed vel urna eu mi elementum faucibus.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>
            <a:off x="354925" y="4390075"/>
            <a:ext cx="3190800" cy="649520"/>
            <a:chOff x="357200" y="3662380"/>
            <a:chExt cx="3190800" cy="649520"/>
          </a:xfrm>
        </p:grpSpPr>
        <p:sp>
          <p:nvSpPr>
            <p:cNvPr id="209" name="Google Shape;209;p14"/>
            <p:cNvSpPr txBox="1"/>
            <p:nvPr/>
          </p:nvSpPr>
          <p:spPr>
            <a:xfrm>
              <a:off x="357200" y="3662380"/>
              <a:ext cx="2133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LACUS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0" name="Google Shape;210;p14"/>
            <p:cNvSpPr txBox="1"/>
            <p:nvPr/>
          </p:nvSpPr>
          <p:spPr>
            <a:xfrm>
              <a:off x="2948000" y="3662380"/>
              <a:ext cx="60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8.50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Pellentesque a leo sit amet quam maximus placerat a nec dolor. Nullam sed elementum mauris. 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354925" y="5207788"/>
            <a:ext cx="3190875" cy="649525"/>
            <a:chOff x="357200" y="3662375"/>
            <a:chExt cx="3190875" cy="649525"/>
          </a:xfrm>
        </p:grpSpPr>
        <p:sp>
          <p:nvSpPr>
            <p:cNvPr id="213" name="Google Shape;213;p14"/>
            <p:cNvSpPr txBox="1"/>
            <p:nvPr/>
          </p:nvSpPr>
          <p:spPr>
            <a:xfrm>
              <a:off x="357200" y="3662375"/>
              <a:ext cx="12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BIBENDUM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4" name="Google Shape;214;p14"/>
            <p:cNvSpPr txBox="1"/>
            <p:nvPr/>
          </p:nvSpPr>
          <p:spPr>
            <a:xfrm>
              <a:off x="2938475" y="3662388"/>
              <a:ext cx="609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5.75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Etiam rutrum dui sed erat auctor cursus. Donec neque orci, auctor a dolor eu, malesuada consequat enim.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16" name="Google Shape;216;p14"/>
          <p:cNvGrpSpPr/>
          <p:nvPr/>
        </p:nvGrpSpPr>
        <p:grpSpPr>
          <a:xfrm>
            <a:off x="354925" y="6032638"/>
            <a:ext cx="3190875" cy="649525"/>
            <a:chOff x="357200" y="3662375"/>
            <a:chExt cx="3190875" cy="649525"/>
          </a:xfrm>
        </p:grpSpPr>
        <p:sp>
          <p:nvSpPr>
            <p:cNvPr id="217" name="Google Shape;217;p14"/>
            <p:cNvSpPr txBox="1"/>
            <p:nvPr/>
          </p:nvSpPr>
          <p:spPr>
            <a:xfrm>
              <a:off x="357200" y="3662375"/>
              <a:ext cx="1204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PULVINAR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8" name="Google Shape;218;p14"/>
            <p:cNvSpPr txBox="1"/>
            <p:nvPr/>
          </p:nvSpPr>
          <p:spPr>
            <a:xfrm>
              <a:off x="2938475" y="3662388"/>
              <a:ext cx="609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5.75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9" name="Google Shape;219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Donec semper in neque in elementum. Mauris tristique vitae nisl id imperdiet.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20" name="Google Shape;220;p14"/>
          <p:cNvSpPr txBox="1"/>
          <p:nvPr/>
        </p:nvSpPr>
        <p:spPr>
          <a:xfrm>
            <a:off x="346725" y="7276975"/>
            <a:ext cx="169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rPr>
              <a:t>SOUPS</a:t>
            </a:r>
            <a:endParaRPr b="1" sz="2200">
              <a:solidFill>
                <a:srgbClr val="3C3C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363500" y="7643675"/>
            <a:ext cx="1546800" cy="42900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14"/>
          <p:cNvGrpSpPr/>
          <p:nvPr/>
        </p:nvGrpSpPr>
        <p:grpSpPr>
          <a:xfrm>
            <a:off x="353975" y="7986575"/>
            <a:ext cx="3190825" cy="649525"/>
            <a:chOff x="357200" y="3662375"/>
            <a:chExt cx="3190825" cy="649525"/>
          </a:xfrm>
        </p:grpSpPr>
        <p:sp>
          <p:nvSpPr>
            <p:cNvPr id="223" name="Google Shape;223;p14"/>
            <p:cNvSpPr txBox="1"/>
            <p:nvPr/>
          </p:nvSpPr>
          <p:spPr>
            <a:xfrm>
              <a:off x="357200" y="3662375"/>
              <a:ext cx="229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AENEAN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2923125" y="3662375"/>
              <a:ext cx="624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.65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5" name="Google Shape;225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Nullam eget aliquam magna. Nullam sed interdum risus. Praesent vel tincidunt urna. 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26" name="Google Shape;226;p14"/>
          <p:cNvGrpSpPr/>
          <p:nvPr/>
        </p:nvGrpSpPr>
        <p:grpSpPr>
          <a:xfrm>
            <a:off x="353975" y="8804300"/>
            <a:ext cx="3190800" cy="649518"/>
            <a:chOff x="357200" y="3662382"/>
            <a:chExt cx="3190800" cy="649518"/>
          </a:xfrm>
        </p:grpSpPr>
        <p:sp>
          <p:nvSpPr>
            <p:cNvPr id="227" name="Google Shape;227;p14"/>
            <p:cNvSpPr txBox="1"/>
            <p:nvPr/>
          </p:nvSpPr>
          <p:spPr>
            <a:xfrm>
              <a:off x="357200" y="3662382"/>
              <a:ext cx="1873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FACILISIS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8" name="Google Shape;228;p14"/>
            <p:cNvSpPr txBox="1"/>
            <p:nvPr/>
          </p:nvSpPr>
          <p:spPr>
            <a:xfrm>
              <a:off x="2942175" y="3662382"/>
              <a:ext cx="605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.25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Vestibulum ante ipsum primis in faucibus orci luctus et ultrices posuere cubilia curae.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30" name="Google Shape;230;p14"/>
          <p:cNvGrpSpPr/>
          <p:nvPr/>
        </p:nvGrpSpPr>
        <p:grpSpPr>
          <a:xfrm>
            <a:off x="353975" y="9622000"/>
            <a:ext cx="3190800" cy="649535"/>
            <a:chOff x="357200" y="3662365"/>
            <a:chExt cx="3190800" cy="649535"/>
          </a:xfrm>
        </p:grpSpPr>
        <p:sp>
          <p:nvSpPr>
            <p:cNvPr id="231" name="Google Shape;231;p14"/>
            <p:cNvSpPr txBox="1"/>
            <p:nvPr/>
          </p:nvSpPr>
          <p:spPr>
            <a:xfrm>
              <a:off x="357200" y="3662365"/>
              <a:ext cx="21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FRINGILLA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2" name="Google Shape;232;p14"/>
            <p:cNvSpPr txBox="1"/>
            <p:nvPr/>
          </p:nvSpPr>
          <p:spPr>
            <a:xfrm>
              <a:off x="2937425" y="3662365"/>
              <a:ext cx="610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.15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3" name="Google Shape;233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Pellentesque ut purus ut nisi sodales sollicitudin id vitae augue. Nulla ligula nibh, tempus cursus.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34" name="Google Shape;234;p14"/>
          <p:cNvSpPr txBox="1"/>
          <p:nvPr/>
        </p:nvSpPr>
        <p:spPr>
          <a:xfrm>
            <a:off x="3989550" y="7276975"/>
            <a:ext cx="169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rPr>
              <a:t>DRINKS</a:t>
            </a:r>
            <a:endParaRPr b="1" sz="2200">
              <a:solidFill>
                <a:srgbClr val="3C3C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4006325" y="7643675"/>
            <a:ext cx="1546800" cy="42900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p14"/>
          <p:cNvGrpSpPr/>
          <p:nvPr/>
        </p:nvGrpSpPr>
        <p:grpSpPr>
          <a:xfrm>
            <a:off x="3996800" y="7986575"/>
            <a:ext cx="3190825" cy="649525"/>
            <a:chOff x="357200" y="3662375"/>
            <a:chExt cx="3190825" cy="649525"/>
          </a:xfrm>
        </p:grpSpPr>
        <p:sp>
          <p:nvSpPr>
            <p:cNvPr id="237" name="Google Shape;237;p14"/>
            <p:cNvSpPr txBox="1"/>
            <p:nvPr/>
          </p:nvSpPr>
          <p:spPr>
            <a:xfrm>
              <a:off x="357200" y="3662375"/>
              <a:ext cx="229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ORCI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8" name="Google Shape;238;p14"/>
            <p:cNvSpPr txBox="1"/>
            <p:nvPr/>
          </p:nvSpPr>
          <p:spPr>
            <a:xfrm>
              <a:off x="2923125" y="3662375"/>
              <a:ext cx="624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.10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Aliquam id risus vel nibh molestie gravida a pretium neque. Integer non sem scelerisque, eleifend justo.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40" name="Google Shape;240;p14"/>
          <p:cNvGrpSpPr/>
          <p:nvPr/>
        </p:nvGrpSpPr>
        <p:grpSpPr>
          <a:xfrm>
            <a:off x="3996800" y="8804300"/>
            <a:ext cx="3190800" cy="649518"/>
            <a:chOff x="357200" y="3662382"/>
            <a:chExt cx="3190800" cy="649518"/>
          </a:xfrm>
        </p:grpSpPr>
        <p:sp>
          <p:nvSpPr>
            <p:cNvPr id="241" name="Google Shape;241;p14"/>
            <p:cNvSpPr txBox="1"/>
            <p:nvPr/>
          </p:nvSpPr>
          <p:spPr>
            <a:xfrm>
              <a:off x="357200" y="3662382"/>
              <a:ext cx="1873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COMMODO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2" name="Google Shape;242;p14"/>
            <p:cNvSpPr txBox="1"/>
            <p:nvPr/>
          </p:nvSpPr>
          <p:spPr>
            <a:xfrm>
              <a:off x="2942175" y="3662382"/>
              <a:ext cx="605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.75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Mauris nisl leo, vestibulum in facilisis vitae, convallis ac diam. Vestibulum nisl libero, feugiat eget faucibus.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44" name="Google Shape;244;p14"/>
          <p:cNvGrpSpPr/>
          <p:nvPr/>
        </p:nvGrpSpPr>
        <p:grpSpPr>
          <a:xfrm>
            <a:off x="3996800" y="9622000"/>
            <a:ext cx="3190800" cy="649535"/>
            <a:chOff x="357200" y="3662365"/>
            <a:chExt cx="3190800" cy="649535"/>
          </a:xfrm>
        </p:grpSpPr>
        <p:sp>
          <p:nvSpPr>
            <p:cNvPr id="245" name="Google Shape;245;p14"/>
            <p:cNvSpPr txBox="1"/>
            <p:nvPr/>
          </p:nvSpPr>
          <p:spPr>
            <a:xfrm>
              <a:off x="357200" y="3662365"/>
              <a:ext cx="2161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PORTTITOR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2937425" y="3662365"/>
              <a:ext cx="610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.20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Sed vitae diam quam. Integer sit amet ante eu tellus elementum pretium id hendrerit tellus.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3996775" y="3572350"/>
            <a:ext cx="3190800" cy="649528"/>
            <a:chOff x="357200" y="3662373"/>
            <a:chExt cx="3190800" cy="649528"/>
          </a:xfrm>
        </p:grpSpPr>
        <p:sp>
          <p:nvSpPr>
            <p:cNvPr id="249" name="Google Shape;249;p14"/>
            <p:cNvSpPr txBox="1"/>
            <p:nvPr/>
          </p:nvSpPr>
          <p:spPr>
            <a:xfrm>
              <a:off x="357200" y="3662373"/>
              <a:ext cx="2337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MOLESTIE TINCIDUNT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2948000" y="3662373"/>
              <a:ext cx="60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4.75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1" name="Google Shape;251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Maecenas id orci nunc. Nunc sed ligula vel arcu sodales sodales id quis velit. Aliquam auctor magna.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3996775" y="4390075"/>
            <a:ext cx="3190800" cy="649520"/>
            <a:chOff x="357200" y="3662380"/>
            <a:chExt cx="3190800" cy="649520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357200" y="3662380"/>
              <a:ext cx="2255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MORBI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2948000" y="3662380"/>
              <a:ext cx="60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5.25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Sed facilisis hendrerit leo, ac gravida mauris varius non. Aenean quis sapien non augue vestibulum.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3996775" y="5207800"/>
            <a:ext cx="3190875" cy="649513"/>
            <a:chOff x="357200" y="3662388"/>
            <a:chExt cx="3190875" cy="649513"/>
          </a:xfrm>
        </p:grpSpPr>
        <p:sp>
          <p:nvSpPr>
            <p:cNvPr id="257" name="Google Shape;257;p14"/>
            <p:cNvSpPr txBox="1"/>
            <p:nvPr/>
          </p:nvSpPr>
          <p:spPr>
            <a:xfrm>
              <a:off x="357200" y="3662388"/>
              <a:ext cx="2432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ETIAM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2938475" y="3662388"/>
              <a:ext cx="609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3.80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9" name="Google Shape;259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Nullam dapibus elit ligula, nec tempus dolor eleifend nec. Vestibulum ante ipsum primis in faucibus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3996775" y="6032650"/>
            <a:ext cx="3190875" cy="649513"/>
            <a:chOff x="357200" y="3662388"/>
            <a:chExt cx="3190875" cy="649513"/>
          </a:xfrm>
        </p:grpSpPr>
        <p:sp>
          <p:nvSpPr>
            <p:cNvPr id="261" name="Google Shape;261;p14"/>
            <p:cNvSpPr txBox="1"/>
            <p:nvPr/>
          </p:nvSpPr>
          <p:spPr>
            <a:xfrm>
              <a:off x="357200" y="3662388"/>
              <a:ext cx="242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IMPERDIET QUIS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62" name="Google Shape;262;p14"/>
            <p:cNvSpPr txBox="1"/>
            <p:nvPr/>
          </p:nvSpPr>
          <p:spPr>
            <a:xfrm>
              <a:off x="2938475" y="3662388"/>
              <a:ext cx="609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C3C3B"/>
                  </a:solidFill>
                  <a:latin typeface="DM Sans"/>
                  <a:ea typeface="DM Sans"/>
                  <a:cs typeface="DM Sans"/>
                  <a:sym typeface="DM Sans"/>
                </a:rPr>
                <a:t>5.25</a:t>
              </a:r>
              <a:endParaRPr b="1" sz="1600">
                <a:solidFill>
                  <a:srgbClr val="3C3C3B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357200" y="3981000"/>
              <a:ext cx="31908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75756"/>
                  </a:solidFill>
                  <a:latin typeface="DM Sans"/>
                  <a:ea typeface="DM Sans"/>
                  <a:cs typeface="DM Sans"/>
                  <a:sym typeface="DM Sans"/>
                </a:rPr>
                <a:t>Aliquam pellentesque ante eu sapien porta tempor. Proin a porttitor nibh, id malesuada nibh.</a:t>
              </a:r>
              <a:endParaRPr sz="1000">
                <a:solidFill>
                  <a:srgbClr val="57575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3996775" y="2865063"/>
            <a:ext cx="3179075" cy="409600"/>
            <a:chOff x="4002638" y="2874588"/>
            <a:chExt cx="3179075" cy="409600"/>
          </a:xfrm>
        </p:grpSpPr>
        <p:sp>
          <p:nvSpPr>
            <p:cNvPr id="265" name="Google Shape;265;p14"/>
            <p:cNvSpPr txBox="1"/>
            <p:nvPr/>
          </p:nvSpPr>
          <p:spPr>
            <a:xfrm>
              <a:off x="4002638" y="2874588"/>
              <a:ext cx="2255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3C3C3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Salads</a:t>
              </a:r>
              <a:endParaRPr b="1" sz="2200">
                <a:solidFill>
                  <a:srgbClr val="3C3C3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4019413" y="3241288"/>
              <a:ext cx="3162300" cy="42900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