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3962381" y="8081150"/>
            <a:ext cx="3057729" cy="1749763"/>
            <a:chOff x="3962381" y="8081150"/>
            <a:chExt cx="3057729" cy="1749763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295792" y="8248585"/>
              <a:ext cx="2724319" cy="1582263"/>
              <a:chOff x="542925" y="8248650"/>
              <a:chExt cx="3052800" cy="1582263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542925" y="824865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1" name="Google Shape;61;p13"/>
              <p:cNvCxnSpPr/>
              <p:nvPr/>
            </p:nvCxnSpPr>
            <p:spPr>
              <a:xfrm>
                <a:off x="542925" y="856510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2" name="Google Shape;62;p13"/>
              <p:cNvCxnSpPr/>
              <p:nvPr/>
            </p:nvCxnSpPr>
            <p:spPr>
              <a:xfrm>
                <a:off x="542925" y="8881555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542925" y="9198008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542925" y="9514460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542925" y="9830913"/>
                <a:ext cx="3052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DCDB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6" name="Google Shape;66;p13"/>
            <p:cNvSpPr/>
            <p:nvPr/>
          </p:nvSpPr>
          <p:spPr>
            <a:xfrm>
              <a:off x="3962381" y="8081150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962381" y="83932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962381" y="87086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962381" y="90240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3962381" y="934256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962381" y="9661113"/>
              <a:ext cx="169800" cy="169800"/>
            </a:xfrm>
            <a:prstGeom prst="rect">
              <a:avLst/>
            </a:prstGeom>
            <a:noFill/>
            <a:ln cap="flat" cmpd="sng" w="19050">
              <a:solidFill>
                <a:srgbClr val="DADCD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73" name="Google Shape;7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82850" y="366725"/>
            <a:ext cx="4938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JANUARY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42925" y="1424000"/>
            <a:ext cx="6481800" cy="5772300"/>
            <a:chOff x="542925" y="1424000"/>
            <a:chExt cx="6481800" cy="5772300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1466863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2393988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3164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424355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5175000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102125" y="1424000"/>
              <a:ext cx="0" cy="57723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7" name="Google Shape;97;p13"/>
          <p:cNvGrpSpPr/>
          <p:nvPr/>
        </p:nvGrpSpPr>
        <p:grpSpPr>
          <a:xfrm>
            <a:off x="1033463" y="3179039"/>
            <a:ext cx="5872088" cy="231000"/>
            <a:chOff x="1033463" y="3171838"/>
            <a:chExt cx="5872088" cy="231000"/>
          </a:xfrm>
        </p:grpSpPr>
        <p:sp>
          <p:nvSpPr>
            <p:cNvPr id="98" name="Google Shape;98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033463" y="4195891"/>
            <a:ext cx="5872088" cy="231000"/>
            <a:chOff x="1033463" y="4181488"/>
            <a:chExt cx="5872088" cy="231000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10334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9621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28765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38052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743475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56340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6538950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1033463" y="5212742"/>
            <a:ext cx="5877950" cy="231000"/>
            <a:chOff x="1033463" y="5212742"/>
            <a:chExt cx="5877950" cy="2310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10334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19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9621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28765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38052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654481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540000" y="71775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540000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5400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3954900" y="79109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520099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3893324" y="73771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grpSp>
        <p:nvGrpSpPr>
          <p:cNvPr id="130" name="Google Shape;130;p13"/>
          <p:cNvGrpSpPr/>
          <p:nvPr/>
        </p:nvGrpSpPr>
        <p:grpSpPr>
          <a:xfrm>
            <a:off x="542925" y="8248650"/>
            <a:ext cx="3052800" cy="1582263"/>
            <a:chOff x="542925" y="8248650"/>
            <a:chExt cx="3052800" cy="1582263"/>
          </a:xfrm>
        </p:grpSpPr>
        <p:cxnSp>
          <p:nvCxnSpPr>
            <p:cNvPr id="131" name="Google Shape;131;p13"/>
            <p:cNvCxnSpPr/>
            <p:nvPr/>
          </p:nvCxnSpPr>
          <p:spPr>
            <a:xfrm>
              <a:off x="542925" y="824865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542925" y="856510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542925" y="8881555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542925" y="9198008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542925" y="9514460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542925" y="9830913"/>
              <a:ext cx="3052800" cy="0"/>
            </a:xfrm>
            <a:prstGeom prst="straightConnector1">
              <a:avLst/>
            </a:prstGeom>
            <a:noFill/>
            <a:ln cap="flat" cmpd="sng" w="28575">
              <a:solidFill>
                <a:srgbClr val="DADCDB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7" name="Google Shape;137;p13"/>
          <p:cNvGrpSpPr/>
          <p:nvPr/>
        </p:nvGrpSpPr>
        <p:grpSpPr>
          <a:xfrm>
            <a:off x="1033463" y="6229594"/>
            <a:ext cx="3154200" cy="231000"/>
            <a:chOff x="1033463" y="6229594"/>
            <a:chExt cx="3154200" cy="2310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10334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26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19621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2876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38210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2" name="Google Shape;142;p13"/>
          <p:cNvGrpSpPr/>
          <p:nvPr/>
        </p:nvGrpSpPr>
        <p:grpSpPr>
          <a:xfrm>
            <a:off x="1962163" y="2167789"/>
            <a:ext cx="4943388" cy="231000"/>
            <a:chOff x="1962163" y="2167789"/>
            <a:chExt cx="4943388" cy="231000"/>
          </a:xfrm>
        </p:grpSpPr>
        <p:sp>
          <p:nvSpPr>
            <p:cNvPr id="143" name="Google Shape;143;p13"/>
            <p:cNvSpPr txBox="1"/>
            <p:nvPr/>
          </p:nvSpPr>
          <p:spPr>
            <a:xfrm>
              <a:off x="3805263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4743475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5634063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6538950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7" name="Google Shape;147;p13"/>
            <p:cNvSpPr txBox="1"/>
            <p:nvPr/>
          </p:nvSpPr>
          <p:spPr>
            <a:xfrm>
              <a:off x="1962163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2876563" y="216778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149" name="Google Shape;149;p13"/>
          <p:cNvGrpSpPr/>
          <p:nvPr/>
        </p:nvGrpSpPr>
        <p:grpSpPr>
          <a:xfrm>
            <a:off x="4743475" y="6222267"/>
            <a:ext cx="1257188" cy="231000"/>
            <a:chOff x="4743475" y="5212742"/>
            <a:chExt cx="1257188" cy="231000"/>
          </a:xfrm>
        </p:grpSpPr>
        <p:sp>
          <p:nvSpPr>
            <p:cNvPr id="150" name="Google Shape;150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30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31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