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rs Saint Delafield"/>
      <p:regular r:id="rId7"/>
    </p:embeddedFont>
    <p:embeddedFont>
      <p:font typeface="Philosopher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Philosopher-boldItalic.fntdata"/><Relationship Id="rId10" Type="http://schemas.openxmlformats.org/officeDocument/2006/relationships/font" Target="fonts/Philosopher-italic.fntdata"/><Relationship Id="rId9" Type="http://schemas.openxmlformats.org/officeDocument/2006/relationships/font" Target="fonts/Philosopher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rsSaintDelafield-regular.fntdata"/><Relationship Id="rId8" Type="http://schemas.openxmlformats.org/officeDocument/2006/relationships/font" Target="fonts/Philosopher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66800" y="219075"/>
            <a:ext cx="54864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0">
                <a:solidFill>
                  <a:srgbClr val="DDBB2C"/>
                </a:solidFill>
                <a:latin typeface="Mrs Saint Delafield"/>
                <a:ea typeface="Mrs Saint Delafield"/>
                <a:cs typeface="Mrs Saint Delafield"/>
                <a:sym typeface="Mrs Saint Delafield"/>
              </a:rPr>
              <a:t>Itinerary</a:t>
            </a:r>
            <a:endParaRPr sz="16000">
              <a:solidFill>
                <a:srgbClr val="DDBB2C"/>
              </a:solidFill>
              <a:latin typeface="Mrs Saint Delafield"/>
              <a:ea typeface="Mrs Saint Delafield"/>
              <a:cs typeface="Mrs Saint Delafield"/>
              <a:sym typeface="Mrs Saint Delafiel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770150" y="2638425"/>
            <a:ext cx="4019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dk1"/>
                </a:solidFill>
                <a:latin typeface="Philosopher"/>
                <a:ea typeface="Philosopher"/>
                <a:cs typeface="Philosopher"/>
                <a:sym typeface="Philosopher"/>
              </a:rPr>
              <a:t>W E E K E N D</a:t>
            </a:r>
            <a:endParaRPr sz="2600">
              <a:solidFill>
                <a:schemeClr val="dk1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206825" y="3162300"/>
            <a:ext cx="5146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Philosopher"/>
                <a:ea typeface="Philosopher"/>
                <a:cs typeface="Philosopher"/>
                <a:sym typeface="Philosopher"/>
              </a:rPr>
              <a:t>SEPTEMBER 12 - 14 | MIAMI. FL</a:t>
            </a:r>
            <a:endParaRPr sz="1800">
              <a:solidFill>
                <a:schemeClr val="dk1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304925" y="4543425"/>
            <a:ext cx="1886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1"/>
                </a:solidFill>
                <a:latin typeface="Philosopher"/>
                <a:ea typeface="Philosopher"/>
                <a:cs typeface="Philosopher"/>
                <a:sym typeface="Philosopher"/>
              </a:rPr>
              <a:t>FRIDAY</a:t>
            </a:r>
            <a:endParaRPr sz="2400">
              <a:solidFill>
                <a:schemeClr val="dk1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304925" y="6705600"/>
            <a:ext cx="1886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1"/>
                </a:solidFill>
                <a:latin typeface="Philosopher"/>
                <a:ea typeface="Philosopher"/>
                <a:cs typeface="Philosopher"/>
                <a:sym typeface="Philosopher"/>
              </a:rPr>
              <a:t>SATURDAY</a:t>
            </a:r>
            <a:endParaRPr sz="2400">
              <a:solidFill>
                <a:schemeClr val="dk1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304925" y="8782050"/>
            <a:ext cx="1886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1"/>
                </a:solidFill>
                <a:latin typeface="Philosopher"/>
                <a:ea typeface="Philosopher"/>
                <a:cs typeface="Philosopher"/>
                <a:sym typeface="Philosopher"/>
              </a:rPr>
              <a:t>SUNDAY</a:t>
            </a:r>
            <a:endParaRPr sz="2400">
              <a:solidFill>
                <a:schemeClr val="dk1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981525" y="3731625"/>
            <a:ext cx="2314500" cy="7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DDBB2C"/>
                </a:solidFill>
                <a:latin typeface="Philosopher"/>
                <a:ea typeface="Philosopher"/>
                <a:cs typeface="Philosopher"/>
                <a:sym typeface="Philosopher"/>
              </a:rPr>
              <a:t>2 - 5 PM</a:t>
            </a:r>
            <a:r>
              <a:rPr lang="ru" sz="1800">
                <a:solidFill>
                  <a:srgbClr val="FF0000"/>
                </a:solidFill>
                <a:latin typeface="Philosopher"/>
                <a:ea typeface="Philosopher"/>
                <a:cs typeface="Philosopher"/>
                <a:sym typeface="Philosopher"/>
              </a:rPr>
              <a:t> </a:t>
            </a:r>
            <a:r>
              <a:rPr lang="ru" sz="1100">
                <a:latin typeface="Philosopher"/>
                <a:ea typeface="Philosopher"/>
                <a:cs typeface="Philosopher"/>
                <a:sym typeface="Philosopher"/>
              </a:rPr>
              <a:t>CHECK IN</a:t>
            </a:r>
            <a:endParaRPr sz="1100">
              <a:latin typeface="Philosopher"/>
              <a:ea typeface="Philosopher"/>
              <a:cs typeface="Philosopher"/>
              <a:sym typeface="Philosopher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Philosopher"/>
                <a:ea typeface="Philosopher"/>
                <a:cs typeface="Philosopher"/>
                <a:sym typeface="Philosopher"/>
              </a:rPr>
              <a:t>RIVIERA RESORT HOTEL</a:t>
            </a:r>
            <a:endParaRPr sz="1800"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981525" y="4322175"/>
            <a:ext cx="2314500" cy="7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DDBB2C"/>
                </a:solidFill>
                <a:latin typeface="Philosopher"/>
                <a:ea typeface="Philosopher"/>
                <a:cs typeface="Philosopher"/>
                <a:sym typeface="Philosopher"/>
              </a:rPr>
              <a:t>7 PM</a:t>
            </a:r>
            <a:r>
              <a:rPr lang="ru" sz="1800">
                <a:solidFill>
                  <a:srgbClr val="FF0000"/>
                </a:solidFill>
                <a:latin typeface="Philosopher"/>
                <a:ea typeface="Philosopher"/>
                <a:cs typeface="Philosopher"/>
                <a:sym typeface="Philosopher"/>
              </a:rPr>
              <a:t> </a:t>
            </a:r>
            <a:r>
              <a:rPr lang="ru" sz="1100">
                <a:latin typeface="Philosopher"/>
                <a:ea typeface="Philosopher"/>
                <a:cs typeface="Philosopher"/>
                <a:sym typeface="Philosopher"/>
              </a:rPr>
              <a:t>DINNER</a:t>
            </a:r>
            <a:endParaRPr sz="1100">
              <a:latin typeface="Philosopher"/>
              <a:ea typeface="Philosopher"/>
              <a:cs typeface="Philosopher"/>
              <a:sym typeface="Philosopher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Philosopher"/>
                <a:ea typeface="Philosopher"/>
                <a:cs typeface="Philosopher"/>
                <a:sym typeface="Philosopher"/>
              </a:rPr>
              <a:t>THE FRENCH RESTAURANT</a:t>
            </a:r>
            <a:endParaRPr sz="1100"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981525" y="4931775"/>
            <a:ext cx="2314500" cy="7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DDBB2C"/>
                </a:solidFill>
                <a:latin typeface="Philosopher"/>
                <a:ea typeface="Philosopher"/>
                <a:cs typeface="Philosopher"/>
                <a:sym typeface="Philosopher"/>
              </a:rPr>
              <a:t>10 PM</a:t>
            </a:r>
            <a:r>
              <a:rPr lang="ru" sz="1800">
                <a:solidFill>
                  <a:srgbClr val="FF0000"/>
                </a:solidFill>
                <a:latin typeface="Philosopher"/>
                <a:ea typeface="Philosopher"/>
                <a:cs typeface="Philosopher"/>
                <a:sym typeface="Philosopher"/>
              </a:rPr>
              <a:t> </a:t>
            </a:r>
            <a:r>
              <a:rPr lang="ru" sz="1100">
                <a:latin typeface="Philosopher"/>
                <a:ea typeface="Philosopher"/>
                <a:cs typeface="Philosopher"/>
                <a:sym typeface="Philosopher"/>
              </a:rPr>
              <a:t>COCKTAILS</a:t>
            </a:r>
            <a:endParaRPr sz="1100">
              <a:latin typeface="Philosopher"/>
              <a:ea typeface="Philosopher"/>
              <a:cs typeface="Philosopher"/>
              <a:sym typeface="Philosopher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Philosopher"/>
                <a:ea typeface="Philosopher"/>
                <a:cs typeface="Philosopher"/>
                <a:sym typeface="Philosopher"/>
              </a:rPr>
              <a:t>THE FAMOUS LOUNGE BAR</a:t>
            </a:r>
            <a:endParaRPr sz="1100"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981525" y="5838825"/>
            <a:ext cx="2314500" cy="7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DDBB2C"/>
                </a:solidFill>
                <a:latin typeface="Philosopher"/>
                <a:ea typeface="Philosopher"/>
                <a:cs typeface="Philosopher"/>
                <a:sym typeface="Philosopher"/>
              </a:rPr>
              <a:t>9 AM</a:t>
            </a:r>
            <a:r>
              <a:rPr lang="ru" sz="1800">
                <a:solidFill>
                  <a:srgbClr val="FF0000"/>
                </a:solidFill>
                <a:latin typeface="Philosopher"/>
                <a:ea typeface="Philosopher"/>
                <a:cs typeface="Philosopher"/>
                <a:sym typeface="Philosopher"/>
              </a:rPr>
              <a:t> </a:t>
            </a:r>
            <a:r>
              <a:rPr lang="ru" sz="1100">
                <a:latin typeface="Philosopher"/>
                <a:ea typeface="Philosopher"/>
                <a:cs typeface="Philosopher"/>
                <a:sym typeface="Philosopher"/>
              </a:rPr>
              <a:t>BREAKFAST</a:t>
            </a:r>
            <a:endParaRPr sz="1100">
              <a:latin typeface="Philosopher"/>
              <a:ea typeface="Philosopher"/>
              <a:cs typeface="Philosopher"/>
              <a:sym typeface="Philosopher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Philosopher"/>
                <a:ea typeface="Philosopher"/>
                <a:cs typeface="Philosopher"/>
                <a:sym typeface="Philosopher"/>
              </a:rPr>
              <a:t>CHEZ PANISSE CAFE</a:t>
            </a:r>
            <a:endParaRPr sz="1100"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981525" y="6334125"/>
            <a:ext cx="2314500" cy="7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DDBB2C"/>
                </a:solidFill>
                <a:latin typeface="Philosopher"/>
                <a:ea typeface="Philosopher"/>
                <a:cs typeface="Philosopher"/>
                <a:sym typeface="Philosopher"/>
              </a:rPr>
              <a:t>11 AM</a:t>
            </a:r>
            <a:r>
              <a:rPr lang="ru" sz="1800">
                <a:solidFill>
                  <a:srgbClr val="FF0000"/>
                </a:solidFill>
                <a:latin typeface="Philosopher"/>
                <a:ea typeface="Philosopher"/>
                <a:cs typeface="Philosopher"/>
                <a:sym typeface="Philosopher"/>
              </a:rPr>
              <a:t> </a:t>
            </a:r>
            <a:r>
              <a:rPr lang="ru" sz="1100">
                <a:latin typeface="Philosopher"/>
                <a:ea typeface="Philosopher"/>
                <a:cs typeface="Philosopher"/>
                <a:sym typeface="Philosopher"/>
              </a:rPr>
              <a:t>LIMO TRIP</a:t>
            </a:r>
            <a:endParaRPr sz="1100"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3981525" y="7181850"/>
            <a:ext cx="2314500" cy="7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DDBB2C"/>
                </a:solidFill>
                <a:latin typeface="Philosopher"/>
                <a:ea typeface="Philosopher"/>
                <a:cs typeface="Philosopher"/>
                <a:sym typeface="Philosopher"/>
              </a:rPr>
              <a:t>7 PM</a:t>
            </a:r>
            <a:r>
              <a:rPr lang="ru" sz="1800">
                <a:solidFill>
                  <a:srgbClr val="FF0000"/>
                </a:solidFill>
                <a:latin typeface="Philosopher"/>
                <a:ea typeface="Philosopher"/>
                <a:cs typeface="Philosopher"/>
                <a:sym typeface="Philosopher"/>
              </a:rPr>
              <a:t> </a:t>
            </a:r>
            <a:r>
              <a:rPr lang="ru" sz="1100">
                <a:latin typeface="Philosopher"/>
                <a:ea typeface="Philosopher"/>
                <a:cs typeface="Philosopher"/>
                <a:sym typeface="Philosopher"/>
              </a:rPr>
              <a:t>DRINKS</a:t>
            </a:r>
            <a:endParaRPr sz="1100">
              <a:latin typeface="Philosopher"/>
              <a:ea typeface="Philosopher"/>
              <a:cs typeface="Philosopher"/>
              <a:sym typeface="Philosopher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Philosopher"/>
                <a:ea typeface="Philosopher"/>
                <a:cs typeface="Philosopher"/>
                <a:sym typeface="Philosopher"/>
              </a:rPr>
              <a:t>HOT BIRD COCKTAIL BAR</a:t>
            </a:r>
            <a:endParaRPr sz="1100"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981525" y="6707775"/>
            <a:ext cx="2314500" cy="7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DDBB2C"/>
                </a:solidFill>
                <a:latin typeface="Philosopher"/>
                <a:ea typeface="Philosopher"/>
                <a:cs typeface="Philosopher"/>
                <a:sym typeface="Philosopher"/>
              </a:rPr>
              <a:t>5 PM</a:t>
            </a:r>
            <a:r>
              <a:rPr lang="ru" sz="1800">
                <a:solidFill>
                  <a:srgbClr val="FF0000"/>
                </a:solidFill>
                <a:latin typeface="Philosopher"/>
                <a:ea typeface="Philosopher"/>
                <a:cs typeface="Philosopher"/>
                <a:sym typeface="Philosopher"/>
              </a:rPr>
              <a:t> </a:t>
            </a:r>
            <a:r>
              <a:rPr lang="ru" sz="1100">
                <a:latin typeface="Philosopher"/>
                <a:ea typeface="Philosopher"/>
                <a:cs typeface="Philosopher"/>
                <a:sym typeface="Philosopher"/>
              </a:rPr>
              <a:t>LINGERIE SHOWER</a:t>
            </a:r>
            <a:endParaRPr sz="1100"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981525" y="8084550"/>
            <a:ext cx="2314500" cy="7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DDBB2C"/>
                </a:solidFill>
                <a:latin typeface="Philosopher"/>
                <a:ea typeface="Philosopher"/>
                <a:cs typeface="Philosopher"/>
                <a:sym typeface="Philosopher"/>
              </a:rPr>
              <a:t>10 AM</a:t>
            </a:r>
            <a:r>
              <a:rPr lang="ru" sz="1800">
                <a:solidFill>
                  <a:srgbClr val="FF0000"/>
                </a:solidFill>
                <a:latin typeface="Philosopher"/>
                <a:ea typeface="Philosopher"/>
                <a:cs typeface="Philosopher"/>
                <a:sym typeface="Philosopher"/>
              </a:rPr>
              <a:t> </a:t>
            </a:r>
            <a:r>
              <a:rPr lang="ru" sz="1100">
                <a:latin typeface="Philosopher"/>
                <a:ea typeface="Philosopher"/>
                <a:cs typeface="Philosopher"/>
                <a:sym typeface="Philosopher"/>
              </a:rPr>
              <a:t>BRUNCH</a:t>
            </a:r>
            <a:endParaRPr sz="1100">
              <a:latin typeface="Philosopher"/>
              <a:ea typeface="Philosopher"/>
              <a:cs typeface="Philosopher"/>
              <a:sym typeface="Philosopher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Philosopher"/>
                <a:ea typeface="Philosopher"/>
                <a:cs typeface="Philosopher"/>
                <a:sym typeface="Philosopher"/>
              </a:rPr>
              <a:t>CHEZ PANISSE CAFE</a:t>
            </a:r>
            <a:endParaRPr sz="1100"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981525" y="8684625"/>
            <a:ext cx="2314500" cy="7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DDBB2C"/>
                </a:solidFill>
                <a:latin typeface="Philosopher"/>
                <a:ea typeface="Philosopher"/>
                <a:cs typeface="Philosopher"/>
                <a:sym typeface="Philosopher"/>
              </a:rPr>
              <a:t>12 AM</a:t>
            </a:r>
            <a:r>
              <a:rPr lang="ru" sz="1800">
                <a:solidFill>
                  <a:srgbClr val="FF0000"/>
                </a:solidFill>
                <a:latin typeface="Philosopher"/>
                <a:ea typeface="Philosopher"/>
                <a:cs typeface="Philosopher"/>
                <a:sym typeface="Philosopher"/>
              </a:rPr>
              <a:t> </a:t>
            </a:r>
            <a:r>
              <a:rPr lang="ru" sz="1100">
                <a:latin typeface="Philosopher"/>
                <a:ea typeface="Philosopher"/>
                <a:cs typeface="Philosopher"/>
                <a:sym typeface="Philosopher"/>
              </a:rPr>
              <a:t>POOL RELAX</a:t>
            </a:r>
            <a:endParaRPr sz="1100">
              <a:latin typeface="Philosopher"/>
              <a:ea typeface="Philosopher"/>
              <a:cs typeface="Philosopher"/>
              <a:sym typeface="Philosopher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Philosopher"/>
                <a:ea typeface="Philosopher"/>
                <a:cs typeface="Philosopher"/>
                <a:sym typeface="Philosopher"/>
              </a:rPr>
              <a:t>SWIMMING WITH CHAMPAGNE</a:t>
            </a:r>
            <a:endParaRPr sz="1100"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981525" y="9189450"/>
            <a:ext cx="2314500" cy="7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DDBB2C"/>
                </a:solidFill>
                <a:latin typeface="Philosopher"/>
                <a:ea typeface="Philosopher"/>
                <a:cs typeface="Philosopher"/>
                <a:sym typeface="Philosopher"/>
              </a:rPr>
              <a:t>4 PM</a:t>
            </a:r>
            <a:r>
              <a:rPr lang="ru" sz="1800">
                <a:solidFill>
                  <a:srgbClr val="FF0000"/>
                </a:solidFill>
                <a:latin typeface="Philosopher"/>
                <a:ea typeface="Philosopher"/>
                <a:cs typeface="Philosopher"/>
                <a:sym typeface="Philosopher"/>
              </a:rPr>
              <a:t> </a:t>
            </a:r>
            <a:r>
              <a:rPr lang="ru" sz="1100">
                <a:latin typeface="Philosopher"/>
                <a:ea typeface="Philosopher"/>
                <a:cs typeface="Philosopher"/>
                <a:sym typeface="Philosopher"/>
              </a:rPr>
              <a:t>TAXI TO AIRPORT</a:t>
            </a:r>
            <a:endParaRPr sz="1100">
              <a:latin typeface="Philosopher"/>
              <a:ea typeface="Philosopher"/>
              <a:cs typeface="Philosopher"/>
              <a:sym typeface="Philosopher"/>
            </a:endParaRPr>
          </a:p>
        </p:txBody>
      </p:sp>
      <p:grpSp>
        <p:nvGrpSpPr>
          <p:cNvPr id="70" name="Google Shape;70;p13"/>
          <p:cNvGrpSpPr/>
          <p:nvPr/>
        </p:nvGrpSpPr>
        <p:grpSpPr>
          <a:xfrm>
            <a:off x="800100" y="3857625"/>
            <a:ext cx="5953200" cy="6115200"/>
            <a:chOff x="800100" y="3857625"/>
            <a:chExt cx="5953200" cy="6115200"/>
          </a:xfrm>
        </p:grpSpPr>
        <p:cxnSp>
          <p:nvCxnSpPr>
            <p:cNvPr id="71" name="Google Shape;71;p13"/>
            <p:cNvCxnSpPr/>
            <p:nvPr/>
          </p:nvCxnSpPr>
          <p:spPr>
            <a:xfrm>
              <a:off x="3324225" y="3857625"/>
              <a:ext cx="0" cy="6115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800100" y="5753100"/>
              <a:ext cx="5953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800100" y="7991475"/>
              <a:ext cx="5953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