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0400"/>
  <p:notesSz cx="6858000" cy="9144000"/>
  <p:embeddedFontLst>
    <p:embeddedFont>
      <p:font typeface="Lato"/>
      <p:regular r:id="rId8"/>
      <p:bold r:id="rId9"/>
      <p:italic r:id="rId10"/>
      <p:boldItalic r:id="rId11"/>
    </p:embeddedFont>
    <p:embeddedFont>
      <p:font typeface="Spectral"/>
      <p:regular r:id="rId12"/>
      <p:bold r:id="rId13"/>
      <p:italic r:id="rId14"/>
      <p:boldItalic r:id="rId15"/>
    </p:embeddedFont>
    <p:embeddedFont>
      <p:font typeface="Spectral SemiBold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10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0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13" Type="http://schemas.openxmlformats.org/officeDocument/2006/relationships/font" Target="fonts/Spectral-bold.fntdata"/><Relationship Id="rId12" Type="http://schemas.openxmlformats.org/officeDocument/2006/relationships/font" Target="fonts/Spectral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ato-bold.fntdata"/><Relationship Id="rId15" Type="http://schemas.openxmlformats.org/officeDocument/2006/relationships/font" Target="fonts/Spectral-boldItalic.fntdata"/><Relationship Id="rId14" Type="http://schemas.openxmlformats.org/officeDocument/2006/relationships/font" Target="fonts/Spectral-italic.fntdata"/><Relationship Id="rId17" Type="http://schemas.openxmlformats.org/officeDocument/2006/relationships/font" Target="fonts/SpectralSemiBold-bold.fntdata"/><Relationship Id="rId16" Type="http://schemas.openxmlformats.org/officeDocument/2006/relationships/font" Target="fonts/SpectralSemiBold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SpectralSemiBold-boldItalic.fntdata"/><Relationship Id="rId6" Type="http://schemas.openxmlformats.org/officeDocument/2006/relationships/slide" Target="slides/slide1.xml"/><Relationship Id="rId18" Type="http://schemas.openxmlformats.org/officeDocument/2006/relationships/font" Target="fonts/SpectralSemiBold-italic.fntdata"/><Relationship Id="rId7" Type="http://schemas.openxmlformats.org/officeDocument/2006/relationships/slide" Target="slides/slide2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86" y="685800"/>
            <a:ext cx="5977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86" y="685800"/>
            <a:ext cx="5977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08668daeee_0_9:notes"/>
          <p:cNvSpPr/>
          <p:nvPr>
            <p:ph idx="2" type="sldImg"/>
          </p:nvPr>
        </p:nvSpPr>
        <p:spPr>
          <a:xfrm>
            <a:off x="440686" y="685800"/>
            <a:ext cx="5977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08668daeee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0075" lIns="30075" spcFirstLastPara="1" rIns="30075" wrap="square" tIns="300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0075" lIns="30075" spcFirstLastPara="1" rIns="30075" wrap="square" tIns="300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0075" lIns="30075" spcFirstLastPara="1" rIns="30075" wrap="square" tIns="300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0075" lIns="30075" spcFirstLastPara="1" rIns="30075" wrap="square" tIns="300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1pPr>
            <a:lvl2pPr lvl="1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0075" lIns="30075" spcFirstLastPara="1" rIns="30075" wrap="square" tIns="30075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0075" lIns="30075" spcFirstLastPara="1" rIns="30075" wrap="square" tIns="300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0075" lIns="30075" spcFirstLastPara="1" rIns="30075" wrap="square" tIns="300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0075" lIns="30075" spcFirstLastPara="1" rIns="30075" wrap="square" tIns="300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0075" lIns="30075" spcFirstLastPara="1" rIns="30075" wrap="square" tIns="300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0075" lIns="30075" spcFirstLastPara="1" rIns="30075" wrap="square" tIns="300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0075" lIns="30075" spcFirstLastPara="1" rIns="30075" wrap="square" tIns="3007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0075" lIns="30075" spcFirstLastPara="1" rIns="30075" wrap="square" tIns="300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0075" lIns="30075" spcFirstLastPara="1" rIns="30075" wrap="square" tIns="300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399800" cy="1219500"/>
          </a:xfrm>
          <a:prstGeom prst="rect">
            <a:avLst/>
          </a:prstGeom>
        </p:spPr>
        <p:txBody>
          <a:bodyPr anchorCtr="0" anchor="t" bIns="30075" lIns="30075" spcFirstLastPara="1" rIns="30075" wrap="square" tIns="3007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399800" cy="1219500"/>
          </a:xfrm>
          <a:prstGeom prst="rect">
            <a:avLst/>
          </a:prstGeom>
        </p:spPr>
        <p:txBody>
          <a:bodyPr anchorCtr="0" anchor="t" bIns="30075" lIns="30075" spcFirstLastPara="1" rIns="30075" wrap="square" tIns="3007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0075" lIns="30075" spcFirstLastPara="1" rIns="30075" wrap="square" tIns="300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0075" lIns="30075" spcFirstLastPara="1" rIns="30075" wrap="square" tIns="300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0075" lIns="30075" spcFirstLastPara="1" rIns="30075" wrap="square" tIns="300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0075" lIns="30075" spcFirstLastPara="1" rIns="30075" wrap="square" tIns="300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0075" lIns="30075" spcFirstLastPara="1" rIns="30075" wrap="square" tIns="30075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0075" lIns="30075" spcFirstLastPara="1" rIns="30075" wrap="square" tIns="300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0075" lIns="30075" spcFirstLastPara="1" rIns="30075" wrap="square" tIns="300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0075" lIns="30075" spcFirstLastPara="1" rIns="30075" wrap="square" tIns="300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0075" lIns="30075" spcFirstLastPara="1" rIns="30075" wrap="square" tIns="300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0075" lIns="30075" spcFirstLastPara="1" rIns="30075" wrap="square" tIns="300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0075" lIns="30075" spcFirstLastPara="1" rIns="30075" wrap="square" tIns="300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2800" cy="1319100"/>
          </a:xfrm>
          <a:prstGeom prst="rect">
            <a:avLst/>
          </a:prstGeom>
        </p:spPr>
        <p:txBody>
          <a:bodyPr anchorCtr="0" anchor="ctr" bIns="30075" lIns="30075" spcFirstLastPara="1" rIns="30075" wrap="square" tIns="3007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0075" lIns="30075" spcFirstLastPara="1" rIns="30075" wrap="square" tIns="300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0075" lIns="30075" spcFirstLastPara="1" rIns="30075" wrap="square" tIns="300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0075" lIns="30075" spcFirstLastPara="1" rIns="30075" wrap="square" tIns="300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0075" lIns="30075" spcFirstLastPara="1" rIns="30075" wrap="square" tIns="300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0075" lIns="30075" spcFirstLastPara="1" rIns="30075" wrap="square" tIns="30075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0075" lIns="30075" spcFirstLastPara="1" rIns="30075" wrap="square" tIns="30075">
            <a:normAutofit/>
          </a:bodyPr>
          <a:lstStyle>
            <a:lvl1pPr lvl="0" algn="r">
              <a:buNone/>
              <a:defRPr sz="300">
                <a:solidFill>
                  <a:schemeClr val="dk2"/>
                </a:solidFill>
              </a:defRPr>
            </a:lvl1pPr>
            <a:lvl2pPr lvl="1" algn="r">
              <a:buNone/>
              <a:defRPr sz="300">
                <a:solidFill>
                  <a:schemeClr val="dk2"/>
                </a:solidFill>
              </a:defRPr>
            </a:lvl2pPr>
            <a:lvl3pPr lvl="2" algn="r">
              <a:buNone/>
              <a:defRPr sz="300">
                <a:solidFill>
                  <a:schemeClr val="dk2"/>
                </a:solidFill>
              </a:defRPr>
            </a:lvl3pPr>
            <a:lvl4pPr lvl="3" algn="r">
              <a:buNone/>
              <a:defRPr sz="300">
                <a:solidFill>
                  <a:schemeClr val="dk2"/>
                </a:solidFill>
              </a:defRPr>
            </a:lvl4pPr>
            <a:lvl5pPr lvl="4" algn="r">
              <a:buNone/>
              <a:defRPr sz="300">
                <a:solidFill>
                  <a:schemeClr val="dk2"/>
                </a:solidFill>
              </a:defRPr>
            </a:lvl5pPr>
            <a:lvl6pPr lvl="5" algn="r">
              <a:buNone/>
              <a:defRPr sz="300">
                <a:solidFill>
                  <a:schemeClr val="dk2"/>
                </a:solidFill>
              </a:defRPr>
            </a:lvl6pPr>
            <a:lvl7pPr lvl="6" algn="r">
              <a:buNone/>
              <a:defRPr sz="300">
                <a:solidFill>
                  <a:schemeClr val="dk2"/>
                </a:solidFill>
              </a:defRPr>
            </a:lvl7pPr>
            <a:lvl8pPr lvl="7" algn="r">
              <a:buNone/>
              <a:defRPr sz="300">
                <a:solidFill>
                  <a:schemeClr val="dk2"/>
                </a:solidFill>
              </a:defRPr>
            </a:lvl8pPr>
            <a:lvl9pPr lvl="8" algn="r">
              <a:buNone/>
              <a:defRPr sz="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3200400" cy="1836000"/>
          </a:xfrm>
          <a:prstGeom prst="rect">
            <a:avLst/>
          </a:prstGeom>
          <a:solidFill>
            <a:srgbClr val="05293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90025" y="90025"/>
            <a:ext cx="3024000" cy="1656000"/>
          </a:xfrm>
          <a:prstGeom prst="rect">
            <a:avLst/>
          </a:prstGeom>
          <a:noFill/>
          <a:ln cap="flat" cmpd="sng" w="19050">
            <a:solidFill>
              <a:srgbClr val="D2AF6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150900" y="142050"/>
            <a:ext cx="2898600" cy="1551900"/>
          </a:xfrm>
          <a:prstGeom prst="rect">
            <a:avLst/>
          </a:prstGeom>
          <a:noFill/>
          <a:ln cap="flat" cmpd="sng" w="9525">
            <a:solidFill>
              <a:srgbClr val="D2AF6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4876" y="272069"/>
            <a:ext cx="597450" cy="59745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735600" y="941284"/>
            <a:ext cx="17292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700">
                <a:solidFill>
                  <a:schemeClr val="lt1"/>
                </a:solidFill>
                <a:latin typeface="Spectral SemiBold"/>
                <a:ea typeface="Spectral SemiBold"/>
                <a:cs typeface="Spectral SemiBold"/>
                <a:sym typeface="Spectral SemiBold"/>
              </a:rPr>
              <a:t>Greenholt</a:t>
            </a:r>
            <a:endParaRPr sz="1700">
              <a:solidFill>
                <a:schemeClr val="lt1"/>
              </a:solidFill>
              <a:latin typeface="Spectral SemiBold"/>
              <a:ea typeface="Spectral SemiBold"/>
              <a:cs typeface="Spectral SemiBold"/>
              <a:sym typeface="Spectral SemiBold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chemeClr val="lt1"/>
                </a:solidFill>
                <a:latin typeface="Spectral SemiBold"/>
                <a:ea typeface="Spectral SemiBold"/>
                <a:cs typeface="Spectral SemiBold"/>
                <a:sym typeface="Spectral SemiBold"/>
              </a:rPr>
              <a:t>Restaurant</a:t>
            </a:r>
            <a:endParaRPr sz="2000">
              <a:solidFill>
                <a:schemeClr val="lt1"/>
              </a:solidFill>
              <a:latin typeface="Spectral SemiBold"/>
              <a:ea typeface="Spectral SemiBold"/>
              <a:cs typeface="Spectral SemiBold"/>
              <a:sym typeface="Spectral SemiBold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735600" y="1426509"/>
            <a:ext cx="1729200" cy="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" sz="700">
                <a:solidFill>
                  <a:srgbClr val="D2AF6E"/>
                </a:solidFill>
                <a:latin typeface="Spectral"/>
                <a:ea typeface="Spectral"/>
                <a:cs typeface="Spectral"/>
                <a:sym typeface="Spectral"/>
              </a:rPr>
              <a:t>Dooley Gateway, Jedidiahstad</a:t>
            </a:r>
            <a:endParaRPr b="1" i="1" sz="700">
              <a:solidFill>
                <a:srgbClr val="D2AF6E"/>
              </a:solidFill>
              <a:latin typeface="Spectral"/>
              <a:ea typeface="Spectral"/>
              <a:cs typeface="Spectral"/>
              <a:sym typeface="Spectr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oogle Shape;64;p14"/>
          <p:cNvGrpSpPr/>
          <p:nvPr/>
        </p:nvGrpSpPr>
        <p:grpSpPr>
          <a:xfrm>
            <a:off x="223395" y="179267"/>
            <a:ext cx="2753611" cy="1460780"/>
            <a:chOff x="220225" y="189514"/>
            <a:chExt cx="2753611" cy="1460780"/>
          </a:xfrm>
        </p:grpSpPr>
        <p:pic>
          <p:nvPicPr>
            <p:cNvPr id="65" name="Google Shape;65;p1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287261" y="189514"/>
              <a:ext cx="618425" cy="6184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6" name="Google Shape;66;p14"/>
            <p:cNvSpPr txBox="1"/>
            <p:nvPr/>
          </p:nvSpPr>
          <p:spPr>
            <a:xfrm>
              <a:off x="381250" y="870226"/>
              <a:ext cx="2494800" cy="19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052935"/>
                  </a:solidFill>
                  <a:latin typeface="Spectral SemiBold"/>
                  <a:ea typeface="Spectral SemiBold"/>
                  <a:cs typeface="Spectral SemiBold"/>
                  <a:sym typeface="Spectral SemiBold"/>
                </a:rPr>
                <a:t>Greenholt Restaurant</a:t>
              </a:r>
              <a:endParaRPr sz="1600">
                <a:solidFill>
                  <a:srgbClr val="052935"/>
                </a:solidFill>
                <a:latin typeface="Spectral SemiBold"/>
                <a:ea typeface="Spectral SemiBold"/>
                <a:cs typeface="Spectral SemiBold"/>
                <a:sym typeface="Spectral SemiBold"/>
              </a:endParaRPr>
            </a:p>
          </p:txBody>
        </p:sp>
        <p:sp>
          <p:nvSpPr>
            <p:cNvPr id="67" name="Google Shape;67;p14"/>
            <p:cNvSpPr txBox="1"/>
            <p:nvPr/>
          </p:nvSpPr>
          <p:spPr>
            <a:xfrm>
              <a:off x="968825" y="1120961"/>
              <a:ext cx="1319700" cy="86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ru" sz="700">
                  <a:solidFill>
                    <a:srgbClr val="D2AF6E"/>
                  </a:solidFill>
                  <a:latin typeface="Spectral"/>
                  <a:ea typeface="Spectral"/>
                  <a:cs typeface="Spectral"/>
                  <a:sym typeface="Spectral"/>
                </a:rPr>
                <a:t>Dooley Gateway, Jedidiahstad</a:t>
              </a:r>
              <a:endParaRPr b="1" i="1" sz="700">
                <a:solidFill>
                  <a:srgbClr val="D2AF6E"/>
                </a:solidFill>
                <a:latin typeface="Spectral"/>
                <a:ea typeface="Spectral"/>
                <a:cs typeface="Spectral"/>
                <a:sym typeface="Spectral"/>
              </a:endParaRPr>
            </a:p>
          </p:txBody>
        </p:sp>
        <p:sp>
          <p:nvSpPr>
            <p:cNvPr id="68" name="Google Shape;68;p14"/>
            <p:cNvSpPr txBox="1"/>
            <p:nvPr/>
          </p:nvSpPr>
          <p:spPr>
            <a:xfrm>
              <a:off x="220225" y="1434895"/>
              <a:ext cx="1319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052935"/>
                  </a:solidFill>
                  <a:latin typeface="Lato"/>
                  <a:ea typeface="Lato"/>
                  <a:cs typeface="Lato"/>
                  <a:sym typeface="Lato"/>
                </a:rPr>
                <a:t>123-456-7890</a:t>
              </a:r>
              <a:endParaRPr sz="700">
                <a:solidFill>
                  <a:srgbClr val="052935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052935"/>
                  </a:solidFill>
                  <a:latin typeface="Lato"/>
                  <a:ea typeface="Lato"/>
                  <a:cs typeface="Lato"/>
                  <a:sym typeface="Lato"/>
                </a:rPr>
                <a:t>example@mail.com</a:t>
              </a:r>
              <a:endParaRPr sz="700">
                <a:solidFill>
                  <a:srgbClr val="052935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9" name="Google Shape;69;p14"/>
            <p:cNvSpPr txBox="1"/>
            <p:nvPr/>
          </p:nvSpPr>
          <p:spPr>
            <a:xfrm>
              <a:off x="1418636" y="1434889"/>
              <a:ext cx="1555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052935"/>
                  </a:solidFill>
                  <a:latin typeface="Lato"/>
                  <a:ea typeface="Lato"/>
                  <a:cs typeface="Lato"/>
                  <a:sym typeface="Lato"/>
                </a:rPr>
                <a:t>www.example.com</a:t>
              </a:r>
              <a:endParaRPr sz="700">
                <a:solidFill>
                  <a:srgbClr val="052935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052935"/>
                  </a:solidFill>
                  <a:latin typeface="Lato"/>
                  <a:ea typeface="Lato"/>
                  <a:cs typeface="Lato"/>
                  <a:sym typeface="Lato"/>
                </a:rPr>
                <a:t>Dooley Gateway, Jedidiahstad</a:t>
              </a:r>
              <a:endParaRPr sz="700">
                <a:solidFill>
                  <a:srgbClr val="052935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