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Yanone Kaffeesatz"/>
      <p:regular r:id="rId6"/>
      <p:bold r:id="rId7"/>
    </p:embeddedFont>
    <p:embeddedFont>
      <p:font typeface="Josefin Sans"/>
      <p:regular r:id="rId8"/>
      <p:bold r:id="rId9"/>
      <p:italic r:id="rId10"/>
      <p:boldItalic r:id="rId11"/>
    </p:embeddedFont>
    <p:embeddedFont>
      <p:font typeface="Dancing Script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13" Type="http://schemas.openxmlformats.org/officeDocument/2006/relationships/font" Target="fonts/DancingScript-bold.fntdata"/><Relationship Id="rId12" Type="http://schemas.openxmlformats.org/officeDocument/2006/relationships/font" Target="fonts/DancingScrip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JosefinSans-bold.fntdata"/><Relationship Id="rId5" Type="http://schemas.openxmlformats.org/officeDocument/2006/relationships/slide" Target="slides/slide1.xml"/><Relationship Id="rId6" Type="http://schemas.openxmlformats.org/officeDocument/2006/relationships/font" Target="fonts/YanoneKaffeesatz-regular.fntdata"/><Relationship Id="rId7" Type="http://schemas.openxmlformats.org/officeDocument/2006/relationships/font" Target="fonts/YanoneKaffeesatz-bold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600767" y="68649"/>
            <a:ext cx="5313000" cy="23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4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Iowa</a:t>
            </a:r>
            <a:endParaRPr b="1" sz="154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86850" y="1637118"/>
            <a:ext cx="69387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600">
                <a:solidFill>
                  <a:srgbClr val="51BBD6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Travel bucket list</a:t>
            </a:r>
            <a:endParaRPr b="1" sz="8600">
              <a:solidFill>
                <a:srgbClr val="51BBD6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79360" y="3095054"/>
            <a:ext cx="2196720" cy="554100"/>
            <a:chOff x="488400" y="3095054"/>
            <a:chExt cx="2196720" cy="5541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488400" y="3246554"/>
              <a:ext cx="251100" cy="251100"/>
              <a:chOff x="488400" y="3250200"/>
              <a:chExt cx="251100" cy="2511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1" name="Google Shape;61;p13"/>
            <p:cNvSpPr txBox="1"/>
            <p:nvPr/>
          </p:nvSpPr>
          <p:spPr>
            <a:xfrm>
              <a:off x="781920" y="3095054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Iowa State Capitol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479360" y="3707457"/>
            <a:ext cx="2196720" cy="554100"/>
            <a:chOff x="488400" y="3642545"/>
            <a:chExt cx="2196720" cy="55410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488400" y="3794045"/>
              <a:ext cx="251100" cy="251100"/>
              <a:chOff x="488400" y="3250200"/>
              <a:chExt cx="251100" cy="2511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6" name="Google Shape;66;p13"/>
            <p:cNvSpPr txBox="1"/>
            <p:nvPr/>
          </p:nvSpPr>
          <p:spPr>
            <a:xfrm>
              <a:off x="781920" y="3642545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Amana Colonies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479360" y="4319861"/>
            <a:ext cx="2196720" cy="554100"/>
            <a:chOff x="488400" y="4348145"/>
            <a:chExt cx="2196720" cy="554100"/>
          </a:xfrm>
        </p:grpSpPr>
        <p:grpSp>
          <p:nvGrpSpPr>
            <p:cNvPr id="68" name="Google Shape;68;p13"/>
            <p:cNvGrpSpPr/>
            <p:nvPr/>
          </p:nvGrpSpPr>
          <p:grpSpPr>
            <a:xfrm>
              <a:off x="488400" y="4499645"/>
              <a:ext cx="251100" cy="251100"/>
              <a:chOff x="488400" y="3250200"/>
              <a:chExt cx="251100" cy="2511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1" name="Google Shape;71;p13"/>
            <p:cNvSpPr txBox="1"/>
            <p:nvPr/>
          </p:nvSpPr>
          <p:spPr>
            <a:xfrm>
              <a:off x="781920" y="4348145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Blank Park Zoo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79360" y="4932265"/>
            <a:ext cx="2196720" cy="554100"/>
            <a:chOff x="488400" y="4902245"/>
            <a:chExt cx="2196720" cy="554100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488400" y="5053745"/>
              <a:ext cx="251100" cy="251100"/>
              <a:chOff x="488400" y="3250200"/>
              <a:chExt cx="251100" cy="251100"/>
            </a:xfrm>
          </p:grpSpPr>
          <p:sp>
            <p:nvSpPr>
              <p:cNvPr id="74" name="Google Shape;7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6" name="Google Shape;76;p13"/>
            <p:cNvSpPr txBox="1"/>
            <p:nvPr/>
          </p:nvSpPr>
          <p:spPr>
            <a:xfrm>
              <a:off x="781920" y="4902245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Botanical Center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479360" y="5544675"/>
            <a:ext cx="3073027" cy="554100"/>
            <a:chOff x="488400" y="5639177"/>
            <a:chExt cx="3073027" cy="554100"/>
          </a:xfrm>
        </p:grpSpPr>
        <p:grpSp>
          <p:nvGrpSpPr>
            <p:cNvPr id="78" name="Google Shape;78;p13"/>
            <p:cNvGrpSpPr/>
            <p:nvPr/>
          </p:nvGrpSpPr>
          <p:grpSpPr>
            <a:xfrm>
              <a:off x="488400" y="5790670"/>
              <a:ext cx="251100" cy="251100"/>
              <a:chOff x="488400" y="3250200"/>
              <a:chExt cx="251100" cy="2511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1" name="Google Shape;81;p13"/>
            <p:cNvSpPr txBox="1"/>
            <p:nvPr/>
          </p:nvSpPr>
          <p:spPr>
            <a:xfrm>
              <a:off x="781927" y="5639177"/>
              <a:ext cx="277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Lost Island Waterpark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479360" y="6157075"/>
            <a:ext cx="3073027" cy="554100"/>
            <a:chOff x="488400" y="6193273"/>
            <a:chExt cx="3073027" cy="554100"/>
          </a:xfrm>
        </p:grpSpPr>
        <p:grpSp>
          <p:nvGrpSpPr>
            <p:cNvPr id="83" name="Google Shape;83;p13"/>
            <p:cNvGrpSpPr/>
            <p:nvPr/>
          </p:nvGrpSpPr>
          <p:grpSpPr>
            <a:xfrm>
              <a:off x="488400" y="6344770"/>
              <a:ext cx="251100" cy="251100"/>
              <a:chOff x="488400" y="3250200"/>
              <a:chExt cx="251100" cy="25110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6" name="Google Shape;86;p13"/>
            <p:cNvSpPr txBox="1"/>
            <p:nvPr/>
          </p:nvSpPr>
          <p:spPr>
            <a:xfrm>
              <a:off x="781927" y="6193273"/>
              <a:ext cx="277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Mississippi River Museum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79360" y="6769475"/>
            <a:ext cx="3073027" cy="554100"/>
            <a:chOff x="488400" y="6898870"/>
            <a:chExt cx="3073027" cy="554100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488400" y="7050370"/>
              <a:ext cx="251100" cy="251100"/>
              <a:chOff x="488400" y="3250200"/>
              <a:chExt cx="251100" cy="251100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1" name="Google Shape;91;p13"/>
            <p:cNvSpPr txBox="1"/>
            <p:nvPr/>
          </p:nvSpPr>
          <p:spPr>
            <a:xfrm>
              <a:off x="781927" y="6898870"/>
              <a:ext cx="277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Pikes Peak State Park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479360" y="7381880"/>
            <a:ext cx="2196720" cy="554100"/>
            <a:chOff x="488400" y="7452970"/>
            <a:chExt cx="2196720" cy="554100"/>
          </a:xfrm>
        </p:grpSpPr>
        <p:grpSp>
          <p:nvGrpSpPr>
            <p:cNvPr id="93" name="Google Shape;93;p13"/>
            <p:cNvGrpSpPr/>
            <p:nvPr/>
          </p:nvGrpSpPr>
          <p:grpSpPr>
            <a:xfrm>
              <a:off x="488400" y="7604470"/>
              <a:ext cx="251100" cy="251100"/>
              <a:chOff x="488400" y="3250200"/>
              <a:chExt cx="251100" cy="2511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6" name="Google Shape;96;p13"/>
            <p:cNvSpPr txBox="1"/>
            <p:nvPr/>
          </p:nvSpPr>
          <p:spPr>
            <a:xfrm>
              <a:off x="781920" y="7452970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Visit Okoboji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479360" y="7994283"/>
            <a:ext cx="2196720" cy="554100"/>
            <a:chOff x="488400" y="8017694"/>
            <a:chExt cx="2196720" cy="554100"/>
          </a:xfrm>
        </p:grpSpPr>
        <p:grpSp>
          <p:nvGrpSpPr>
            <p:cNvPr id="98" name="Google Shape;98;p13"/>
            <p:cNvGrpSpPr/>
            <p:nvPr/>
          </p:nvGrpSpPr>
          <p:grpSpPr>
            <a:xfrm>
              <a:off x="488400" y="8169194"/>
              <a:ext cx="251100" cy="251100"/>
              <a:chOff x="488400" y="3250200"/>
              <a:chExt cx="251100" cy="2511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1" name="Google Shape;101;p13"/>
            <p:cNvSpPr txBox="1"/>
            <p:nvPr/>
          </p:nvSpPr>
          <p:spPr>
            <a:xfrm>
              <a:off x="781920" y="8017694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Field of Dreams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79360" y="8606687"/>
            <a:ext cx="2196720" cy="554100"/>
            <a:chOff x="488400" y="8571794"/>
            <a:chExt cx="2196720" cy="554100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488400" y="8723294"/>
              <a:ext cx="251100" cy="251100"/>
              <a:chOff x="488400" y="3250200"/>
              <a:chExt cx="251100" cy="251100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6" name="Google Shape;106;p13"/>
            <p:cNvSpPr txBox="1"/>
            <p:nvPr/>
          </p:nvSpPr>
          <p:spPr>
            <a:xfrm>
              <a:off x="781920" y="8571794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Central Iowa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79360" y="9219100"/>
            <a:ext cx="3073027" cy="554100"/>
            <a:chOff x="488400" y="9277404"/>
            <a:chExt cx="3073027" cy="554100"/>
          </a:xfrm>
        </p:grpSpPr>
        <p:grpSp>
          <p:nvGrpSpPr>
            <p:cNvPr id="108" name="Google Shape;108;p13"/>
            <p:cNvGrpSpPr/>
            <p:nvPr/>
          </p:nvGrpSpPr>
          <p:grpSpPr>
            <a:xfrm>
              <a:off x="488400" y="9428894"/>
              <a:ext cx="251100" cy="251100"/>
              <a:chOff x="488400" y="3250200"/>
              <a:chExt cx="251100" cy="251100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1" name="Google Shape;111;p13"/>
            <p:cNvSpPr txBox="1"/>
            <p:nvPr/>
          </p:nvSpPr>
          <p:spPr>
            <a:xfrm>
              <a:off x="781927" y="9277404"/>
              <a:ext cx="277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Czech &amp; Slovak Museum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479360" y="9831500"/>
            <a:ext cx="3073027" cy="554100"/>
            <a:chOff x="488400" y="9831500"/>
            <a:chExt cx="3073027" cy="554100"/>
          </a:xfrm>
        </p:grpSpPr>
        <p:grpSp>
          <p:nvGrpSpPr>
            <p:cNvPr id="113" name="Google Shape;113;p13"/>
            <p:cNvGrpSpPr/>
            <p:nvPr/>
          </p:nvGrpSpPr>
          <p:grpSpPr>
            <a:xfrm>
              <a:off x="488400" y="9982994"/>
              <a:ext cx="251100" cy="251100"/>
              <a:chOff x="488400" y="3250200"/>
              <a:chExt cx="251100" cy="251100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6" name="Google Shape;116;p13"/>
            <p:cNvSpPr txBox="1"/>
            <p:nvPr/>
          </p:nvSpPr>
          <p:spPr>
            <a:xfrm>
              <a:off x="781927" y="9831500"/>
              <a:ext cx="277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Buffalo Bill Museum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66826" y="3095050"/>
            <a:ext cx="2490126" cy="554100"/>
            <a:chOff x="488400" y="3095050"/>
            <a:chExt cx="2490126" cy="554100"/>
          </a:xfrm>
        </p:grpSpPr>
        <p:grpSp>
          <p:nvGrpSpPr>
            <p:cNvPr id="118" name="Google Shape;118;p13"/>
            <p:cNvGrpSpPr/>
            <p:nvPr/>
          </p:nvGrpSpPr>
          <p:grpSpPr>
            <a:xfrm>
              <a:off x="488400" y="3246554"/>
              <a:ext cx="251100" cy="251100"/>
              <a:chOff x="488400" y="3250200"/>
              <a:chExt cx="251100" cy="25110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1" name="Google Shape;121;p13"/>
            <p:cNvSpPr txBox="1"/>
            <p:nvPr/>
          </p:nvSpPr>
          <p:spPr>
            <a:xfrm>
              <a:off x="781926" y="3095050"/>
              <a:ext cx="21966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Adventureland Park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4066826" y="3707457"/>
            <a:ext cx="2196720" cy="554100"/>
            <a:chOff x="488400" y="3642545"/>
            <a:chExt cx="2196720" cy="554100"/>
          </a:xfrm>
        </p:grpSpPr>
        <p:grpSp>
          <p:nvGrpSpPr>
            <p:cNvPr id="123" name="Google Shape;123;p13"/>
            <p:cNvGrpSpPr/>
            <p:nvPr/>
          </p:nvGrpSpPr>
          <p:grpSpPr>
            <a:xfrm>
              <a:off x="488400" y="3794045"/>
              <a:ext cx="251100" cy="251100"/>
              <a:chOff x="488400" y="3250200"/>
              <a:chExt cx="251100" cy="2511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6" name="Google Shape;126;p13"/>
            <p:cNvSpPr txBox="1"/>
            <p:nvPr/>
          </p:nvSpPr>
          <p:spPr>
            <a:xfrm>
              <a:off x="781920" y="3642545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Des Moines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066826" y="4319861"/>
            <a:ext cx="2196720" cy="554100"/>
            <a:chOff x="488400" y="4348145"/>
            <a:chExt cx="2196720" cy="554100"/>
          </a:xfrm>
        </p:grpSpPr>
        <p:grpSp>
          <p:nvGrpSpPr>
            <p:cNvPr id="128" name="Google Shape;128;p13"/>
            <p:cNvGrpSpPr/>
            <p:nvPr/>
          </p:nvGrpSpPr>
          <p:grpSpPr>
            <a:xfrm>
              <a:off x="488400" y="4499645"/>
              <a:ext cx="251100" cy="251100"/>
              <a:chOff x="488400" y="3250200"/>
              <a:chExt cx="251100" cy="251100"/>
            </a:xfrm>
          </p:grpSpPr>
          <p:sp>
            <p:nvSpPr>
              <p:cNvPr id="129" name="Google Shape;12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1" name="Google Shape;131;p13"/>
            <p:cNvSpPr txBox="1"/>
            <p:nvPr/>
          </p:nvSpPr>
          <p:spPr>
            <a:xfrm>
              <a:off x="781920" y="4348145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Downtown Pella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66826" y="4932275"/>
            <a:ext cx="2952704" cy="554100"/>
            <a:chOff x="488400" y="4902256"/>
            <a:chExt cx="2952704" cy="554100"/>
          </a:xfrm>
        </p:grpSpPr>
        <p:grpSp>
          <p:nvGrpSpPr>
            <p:cNvPr id="133" name="Google Shape;133;p13"/>
            <p:cNvGrpSpPr/>
            <p:nvPr/>
          </p:nvGrpSpPr>
          <p:grpSpPr>
            <a:xfrm>
              <a:off x="488400" y="5053745"/>
              <a:ext cx="251100" cy="251100"/>
              <a:chOff x="488400" y="3250200"/>
              <a:chExt cx="251100" cy="251100"/>
            </a:xfrm>
          </p:grpSpPr>
          <p:sp>
            <p:nvSpPr>
              <p:cNvPr id="134" name="Google Shape;13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6" name="Google Shape;136;p13"/>
            <p:cNvSpPr txBox="1"/>
            <p:nvPr/>
          </p:nvSpPr>
          <p:spPr>
            <a:xfrm>
              <a:off x="781904" y="4902256"/>
              <a:ext cx="2659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Gothic House &amp; Center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4066826" y="5544668"/>
            <a:ext cx="2196720" cy="554100"/>
            <a:chOff x="488400" y="5639170"/>
            <a:chExt cx="2196720" cy="554100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488400" y="5790670"/>
              <a:ext cx="251100" cy="251100"/>
              <a:chOff x="488400" y="3250200"/>
              <a:chExt cx="251100" cy="251100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41" name="Google Shape;141;p13"/>
            <p:cNvSpPr txBox="1"/>
            <p:nvPr/>
          </p:nvSpPr>
          <p:spPr>
            <a:xfrm>
              <a:off x="781920" y="5639170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Brucemore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4066826" y="6157075"/>
            <a:ext cx="2743005" cy="554100"/>
            <a:chOff x="488400" y="6193273"/>
            <a:chExt cx="2743005" cy="554100"/>
          </a:xfrm>
        </p:grpSpPr>
        <p:grpSp>
          <p:nvGrpSpPr>
            <p:cNvPr id="143" name="Google Shape;143;p13"/>
            <p:cNvGrpSpPr/>
            <p:nvPr/>
          </p:nvGrpSpPr>
          <p:grpSpPr>
            <a:xfrm>
              <a:off x="488400" y="6344770"/>
              <a:ext cx="251100" cy="251100"/>
              <a:chOff x="488400" y="3250200"/>
              <a:chExt cx="251100" cy="251100"/>
            </a:xfrm>
          </p:grpSpPr>
          <p:sp>
            <p:nvSpPr>
              <p:cNvPr id="144" name="Google Shape;14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46" name="Google Shape;146;p13"/>
            <p:cNvSpPr txBox="1"/>
            <p:nvPr/>
          </p:nvSpPr>
          <p:spPr>
            <a:xfrm>
              <a:off x="781905" y="6193273"/>
              <a:ext cx="244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Scenic Valley Railroad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4066826" y="6769476"/>
            <a:ext cx="2196720" cy="554100"/>
            <a:chOff x="488400" y="6898870"/>
            <a:chExt cx="2196720" cy="554100"/>
          </a:xfrm>
        </p:grpSpPr>
        <p:grpSp>
          <p:nvGrpSpPr>
            <p:cNvPr id="148" name="Google Shape;148;p13"/>
            <p:cNvGrpSpPr/>
            <p:nvPr/>
          </p:nvGrpSpPr>
          <p:grpSpPr>
            <a:xfrm>
              <a:off x="488400" y="7050370"/>
              <a:ext cx="251100" cy="251100"/>
              <a:chOff x="488400" y="3250200"/>
              <a:chExt cx="251100" cy="251100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1" name="Google Shape;151;p13"/>
            <p:cNvSpPr txBox="1"/>
            <p:nvPr/>
          </p:nvSpPr>
          <p:spPr>
            <a:xfrm>
              <a:off x="781920" y="6898870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Iowa River Valley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4066826" y="7381875"/>
            <a:ext cx="2743006" cy="554100"/>
            <a:chOff x="488400" y="7452966"/>
            <a:chExt cx="2743006" cy="554100"/>
          </a:xfrm>
        </p:grpSpPr>
        <p:grpSp>
          <p:nvGrpSpPr>
            <p:cNvPr id="153" name="Google Shape;153;p13"/>
            <p:cNvGrpSpPr/>
            <p:nvPr/>
          </p:nvGrpSpPr>
          <p:grpSpPr>
            <a:xfrm>
              <a:off x="488400" y="7604470"/>
              <a:ext cx="251100" cy="251100"/>
              <a:chOff x="488400" y="3250200"/>
              <a:chExt cx="251100" cy="251100"/>
            </a:xfrm>
          </p:grpSpPr>
          <p:sp>
            <p:nvSpPr>
              <p:cNvPr id="154" name="Google Shape;15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6" name="Google Shape;156;p13"/>
            <p:cNvSpPr txBox="1"/>
            <p:nvPr/>
          </p:nvSpPr>
          <p:spPr>
            <a:xfrm>
              <a:off x="781906" y="7452966"/>
              <a:ext cx="244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Snake Alley, Burlington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57" name="Google Shape;157;p13"/>
          <p:cNvGrpSpPr/>
          <p:nvPr/>
        </p:nvGrpSpPr>
        <p:grpSpPr>
          <a:xfrm>
            <a:off x="4066826" y="7994283"/>
            <a:ext cx="2196720" cy="554100"/>
            <a:chOff x="488400" y="8017694"/>
            <a:chExt cx="2196720" cy="554100"/>
          </a:xfrm>
        </p:grpSpPr>
        <p:grpSp>
          <p:nvGrpSpPr>
            <p:cNvPr id="158" name="Google Shape;158;p13"/>
            <p:cNvGrpSpPr/>
            <p:nvPr/>
          </p:nvGrpSpPr>
          <p:grpSpPr>
            <a:xfrm>
              <a:off x="488400" y="8169194"/>
              <a:ext cx="251100" cy="251100"/>
              <a:chOff x="488400" y="3250200"/>
              <a:chExt cx="251100" cy="251100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1" name="Google Shape;161;p13"/>
            <p:cNvSpPr txBox="1"/>
            <p:nvPr/>
          </p:nvSpPr>
          <p:spPr>
            <a:xfrm>
              <a:off x="781920" y="8017694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Black Hawk Bridge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62" name="Google Shape;162;p13"/>
          <p:cNvGrpSpPr/>
          <p:nvPr/>
        </p:nvGrpSpPr>
        <p:grpSpPr>
          <a:xfrm>
            <a:off x="4066826" y="8606687"/>
            <a:ext cx="2196720" cy="554100"/>
            <a:chOff x="488400" y="8571794"/>
            <a:chExt cx="2196720" cy="554100"/>
          </a:xfrm>
        </p:grpSpPr>
        <p:grpSp>
          <p:nvGrpSpPr>
            <p:cNvPr id="163" name="Google Shape;163;p13"/>
            <p:cNvGrpSpPr/>
            <p:nvPr/>
          </p:nvGrpSpPr>
          <p:grpSpPr>
            <a:xfrm>
              <a:off x="488400" y="8723294"/>
              <a:ext cx="251100" cy="251100"/>
              <a:chOff x="488400" y="3250200"/>
              <a:chExt cx="251100" cy="251100"/>
            </a:xfrm>
          </p:grpSpPr>
          <p:sp>
            <p:nvSpPr>
              <p:cNvPr id="164" name="Google Shape;16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6" name="Google Shape;166;p13"/>
            <p:cNvSpPr txBox="1"/>
            <p:nvPr/>
          </p:nvSpPr>
          <p:spPr>
            <a:xfrm>
              <a:off x="781920" y="8571794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Crystal Lake Cave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67" name="Google Shape;167;p13"/>
          <p:cNvGrpSpPr/>
          <p:nvPr/>
        </p:nvGrpSpPr>
        <p:grpSpPr>
          <a:xfrm>
            <a:off x="4066826" y="9219091"/>
            <a:ext cx="2196720" cy="554100"/>
            <a:chOff x="488400" y="9277394"/>
            <a:chExt cx="2196720" cy="554100"/>
          </a:xfrm>
        </p:grpSpPr>
        <p:grpSp>
          <p:nvGrpSpPr>
            <p:cNvPr id="168" name="Google Shape;168;p13"/>
            <p:cNvGrpSpPr/>
            <p:nvPr/>
          </p:nvGrpSpPr>
          <p:grpSpPr>
            <a:xfrm>
              <a:off x="488400" y="9428894"/>
              <a:ext cx="251100" cy="251100"/>
              <a:chOff x="488400" y="3250200"/>
              <a:chExt cx="251100" cy="251100"/>
            </a:xfrm>
          </p:grpSpPr>
          <p:sp>
            <p:nvSpPr>
              <p:cNvPr id="169" name="Google Shape;169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1" name="Google Shape;171;p13"/>
            <p:cNvSpPr txBox="1"/>
            <p:nvPr/>
          </p:nvSpPr>
          <p:spPr>
            <a:xfrm>
              <a:off x="781920" y="9277394"/>
              <a:ext cx="1903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Interstate 80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  <p:grpSp>
        <p:nvGrpSpPr>
          <p:cNvPr id="172" name="Google Shape;172;p13"/>
          <p:cNvGrpSpPr/>
          <p:nvPr/>
        </p:nvGrpSpPr>
        <p:grpSpPr>
          <a:xfrm>
            <a:off x="4066826" y="9831500"/>
            <a:ext cx="2952709" cy="554100"/>
            <a:chOff x="488400" y="9831500"/>
            <a:chExt cx="2952709" cy="554100"/>
          </a:xfrm>
        </p:grpSpPr>
        <p:grpSp>
          <p:nvGrpSpPr>
            <p:cNvPr id="173" name="Google Shape;173;p13"/>
            <p:cNvGrpSpPr/>
            <p:nvPr/>
          </p:nvGrpSpPr>
          <p:grpSpPr>
            <a:xfrm>
              <a:off x="488400" y="9982994"/>
              <a:ext cx="251100" cy="251100"/>
              <a:chOff x="488400" y="3250200"/>
              <a:chExt cx="251100" cy="251100"/>
            </a:xfrm>
          </p:grpSpPr>
          <p:sp>
            <p:nvSpPr>
              <p:cNvPr id="174" name="Google Shape;174;p13"/>
              <p:cNvSpPr/>
              <p:nvPr/>
            </p:nvSpPr>
            <p:spPr>
              <a:xfrm>
                <a:off x="488400" y="3250200"/>
                <a:ext cx="251100" cy="2511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537752" y="3299552"/>
                <a:ext cx="145800" cy="145800"/>
              </a:xfrm>
              <a:prstGeom prst="ellipse">
                <a:avLst/>
              </a:prstGeom>
              <a:solidFill>
                <a:srgbClr val="FFFFFF">
                  <a:alpha val="4545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6" name="Google Shape;176;p13"/>
            <p:cNvSpPr txBox="1"/>
            <p:nvPr/>
          </p:nvSpPr>
          <p:spPr>
            <a:xfrm>
              <a:off x="781909" y="9831500"/>
              <a:ext cx="2659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Mississippi River, Keokuk</a:t>
              </a:r>
              <a:endParaRPr sz="2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