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BeeZee"/>
      <p:regular r:id="rId7"/>
      <p:italic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4">
          <p15:clr>
            <a:srgbClr val="9AA0A6"/>
          </p15:clr>
        </p15:guide>
        <p15:guide id="2" pos="4309">
          <p15:clr>
            <a:srgbClr val="9AA0A6"/>
          </p15:clr>
        </p15:guide>
        <p15:guide id="3" orient="horz" pos="454">
          <p15:clr>
            <a:srgbClr val="9AA0A6"/>
          </p15:clr>
        </p15:guide>
        <p15:guide id="4" pos="2861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4"/>
        <p:guide pos="4309"/>
        <p:guide pos="454" orient="horz"/>
        <p:guide pos="286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BeeZee-regular.fntdata"/><Relationship Id="rId8" Type="http://schemas.openxmlformats.org/officeDocument/2006/relationships/font" Target="fonts/ABeeZe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3" y="3035125"/>
            <a:ext cx="7560002" cy="7657251"/>
            <a:chOff x="-3" y="3035125"/>
            <a:chExt cx="7560002" cy="7657251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 amt="60000"/>
            </a:blip>
            <a:srcRect b="0" l="0" r="63624" t="0"/>
            <a:stretch/>
          </p:blipFill>
          <p:spPr>
            <a:xfrm>
              <a:off x="6663600" y="3035125"/>
              <a:ext cx="896399" cy="3546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31530" r="0" t="0"/>
            <a:stretch/>
          </p:blipFill>
          <p:spPr>
            <a:xfrm>
              <a:off x="-3" y="4266000"/>
              <a:ext cx="2607825" cy="4739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55912" l="0" r="0" t="0"/>
            <a:stretch/>
          </p:blipFill>
          <p:spPr>
            <a:xfrm>
              <a:off x="2337925" y="9517000"/>
              <a:ext cx="3827100" cy="1175376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832000" y="718200"/>
            <a:ext cx="1015200" cy="966600"/>
            <a:chOff x="5832000" y="718200"/>
            <a:chExt cx="1015200" cy="966600"/>
          </a:xfrm>
        </p:grpSpPr>
        <p:sp>
          <p:nvSpPr>
            <p:cNvPr id="59" name="Google Shape;59;p13"/>
            <p:cNvSpPr/>
            <p:nvPr/>
          </p:nvSpPr>
          <p:spPr>
            <a:xfrm>
              <a:off x="6264000" y="718200"/>
              <a:ext cx="583200" cy="966600"/>
            </a:xfrm>
            <a:prstGeom prst="rect">
              <a:avLst/>
            </a:prstGeom>
            <a:solidFill>
              <a:srgbClr val="FCBF0A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832000" y="804600"/>
              <a:ext cx="788400" cy="7884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1" name="Google Shape;61;p13"/>
          <p:cNvSpPr txBox="1"/>
          <p:nvPr/>
        </p:nvSpPr>
        <p:spPr>
          <a:xfrm>
            <a:off x="626400" y="613800"/>
            <a:ext cx="4086000" cy="1092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71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rPr>
              <a:t>Invoice</a:t>
            </a:r>
            <a:endParaRPr b="1" sz="7100">
              <a:solidFill>
                <a:srgbClr val="1D1D1B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709200" y="1550400"/>
            <a:ext cx="4086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rgbClr val="1D1D1B"/>
                </a:solidFill>
                <a:latin typeface="ABeeZee"/>
                <a:ea typeface="ABeeZee"/>
                <a:cs typeface="ABeeZee"/>
                <a:sym typeface="ABeeZee"/>
              </a:rPr>
              <a:t>For Services</a:t>
            </a:r>
            <a:endParaRPr b="1" sz="2400">
              <a:solidFill>
                <a:srgbClr val="1D1D1B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5862000" y="934800"/>
            <a:ext cx="704400" cy="517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" sz="2100">
                <a:solidFill>
                  <a:srgbClr val="1D1D1B"/>
                </a:solidFill>
                <a:latin typeface="ABeeZee"/>
                <a:ea typeface="ABeeZee"/>
                <a:cs typeface="ABeeZee"/>
                <a:sym typeface="ABeeZee"/>
              </a:rPr>
              <a:t>Your</a:t>
            </a:r>
            <a:endParaRPr sz="2100">
              <a:solidFill>
                <a:srgbClr val="1D1D1B"/>
              </a:solidFill>
              <a:latin typeface="ABeeZee"/>
              <a:ea typeface="ABeeZee"/>
              <a:cs typeface="ABeeZee"/>
              <a:sym typeface="ABeeZee"/>
            </a:endParaRPr>
          </a:p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2100">
                <a:solidFill>
                  <a:srgbClr val="1D1D1B"/>
                </a:solidFill>
                <a:latin typeface="ABeeZee"/>
                <a:ea typeface="ABeeZee"/>
                <a:cs typeface="ABeeZee"/>
                <a:sym typeface="ABeeZee"/>
              </a:rPr>
              <a:t>Logo</a:t>
            </a:r>
            <a:endParaRPr sz="2100">
              <a:solidFill>
                <a:srgbClr val="1D1D1B"/>
              </a:solidFill>
              <a:latin typeface="ABeeZee"/>
              <a:ea typeface="ABeeZee"/>
              <a:cs typeface="ABeeZee"/>
              <a:sym typeface="ABeeZee"/>
            </a:endParaRPr>
          </a:p>
        </p:txBody>
      </p:sp>
      <p:grpSp>
        <p:nvGrpSpPr>
          <p:cNvPr id="64" name="Google Shape;64;p13"/>
          <p:cNvGrpSpPr/>
          <p:nvPr/>
        </p:nvGrpSpPr>
        <p:grpSpPr>
          <a:xfrm>
            <a:off x="729000" y="2403150"/>
            <a:ext cx="6102000" cy="369300"/>
            <a:chOff x="729000" y="2403150"/>
            <a:chExt cx="6102000" cy="369300"/>
          </a:xfrm>
        </p:grpSpPr>
        <p:grpSp>
          <p:nvGrpSpPr>
            <p:cNvPr id="65" name="Google Shape;65;p13"/>
            <p:cNvGrpSpPr/>
            <p:nvPr/>
          </p:nvGrpSpPr>
          <p:grpSpPr>
            <a:xfrm>
              <a:off x="729000" y="2403150"/>
              <a:ext cx="6102000" cy="369300"/>
              <a:chOff x="729000" y="2400900"/>
              <a:chExt cx="6102000" cy="369300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729000" y="2400900"/>
                <a:ext cx="1949400" cy="369300"/>
              </a:xfrm>
              <a:prstGeom prst="rect">
                <a:avLst/>
              </a:prstGeom>
              <a:solidFill>
                <a:srgbClr val="673A8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7" name="Google Shape;67;p13"/>
              <p:cNvSpPr/>
              <p:nvPr/>
            </p:nvSpPr>
            <p:spPr>
              <a:xfrm>
                <a:off x="2805300" y="2400900"/>
                <a:ext cx="1949400" cy="369300"/>
              </a:xfrm>
              <a:prstGeom prst="rect">
                <a:avLst/>
              </a:prstGeom>
              <a:solidFill>
                <a:srgbClr val="673A8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4881600" y="2400900"/>
                <a:ext cx="1949400" cy="369300"/>
              </a:xfrm>
              <a:prstGeom prst="rect">
                <a:avLst/>
              </a:prstGeom>
              <a:solidFill>
                <a:srgbClr val="673A8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69" name="Google Shape;69;p13"/>
            <p:cNvSpPr txBox="1"/>
            <p:nvPr/>
          </p:nvSpPr>
          <p:spPr>
            <a:xfrm>
              <a:off x="844200" y="2495400"/>
              <a:ext cx="170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Invoice # </a:t>
              </a:r>
              <a:r>
                <a:rPr lang="ru"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0031</a:t>
              </a:r>
              <a:endParaRPr sz="1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2927700" y="2495400"/>
              <a:ext cx="170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Date </a:t>
              </a:r>
              <a:r>
                <a:rPr lang="ru"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30.01.25</a:t>
              </a:r>
              <a:endParaRPr sz="1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5011200" y="2495400"/>
              <a:ext cx="170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Due Date: </a:t>
              </a:r>
              <a:r>
                <a:rPr lang="ru" sz="1200">
                  <a:solidFill>
                    <a:schemeClr val="lt1"/>
                  </a:solidFill>
                  <a:latin typeface="Spartan"/>
                  <a:ea typeface="Spartan"/>
                  <a:cs typeface="Spartan"/>
                  <a:sym typeface="Spartan"/>
                </a:rPr>
                <a:t>05.02.25</a:t>
              </a:r>
              <a:endParaRPr sz="1200">
                <a:solidFill>
                  <a:schemeClr val="lt1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723600" y="3078600"/>
            <a:ext cx="2305800" cy="1081200"/>
            <a:chOff x="723600" y="3078600"/>
            <a:chExt cx="2305800" cy="10812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723600" y="3078600"/>
              <a:ext cx="170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My Business 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723600" y="33162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87811 Rey Lodge Suite 402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723600" y="35358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Ohio, 45249-2441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723600" y="37554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Mywebsite.com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723600" y="39750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My@example.com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78" name="Google Shape;78;p13"/>
          <p:cNvGrpSpPr/>
          <p:nvPr/>
        </p:nvGrpSpPr>
        <p:grpSpPr>
          <a:xfrm>
            <a:off x="3785400" y="3078600"/>
            <a:ext cx="2559600" cy="1081200"/>
            <a:chOff x="723600" y="3078600"/>
            <a:chExt cx="2559600" cy="1081200"/>
          </a:xfrm>
        </p:grpSpPr>
        <p:sp>
          <p:nvSpPr>
            <p:cNvPr id="79" name="Google Shape;79;p13"/>
            <p:cNvSpPr txBox="1"/>
            <p:nvPr/>
          </p:nvSpPr>
          <p:spPr>
            <a:xfrm>
              <a:off x="723600" y="3078600"/>
              <a:ext cx="170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Bill To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723600" y="33162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Christina Gulgowski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723600" y="35358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2467 Gerhold Plains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723600" y="3755400"/>
              <a:ext cx="2559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Angelitatown, Hawaii, 53723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723600" y="3975000"/>
              <a:ext cx="2305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Customer@example.com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84" name="Google Shape;84;p13"/>
          <p:cNvGrpSpPr/>
          <p:nvPr/>
        </p:nvGrpSpPr>
        <p:grpSpPr>
          <a:xfrm>
            <a:off x="707400" y="4660200"/>
            <a:ext cx="6134400" cy="4055400"/>
            <a:chOff x="707400" y="4660200"/>
            <a:chExt cx="6134400" cy="4055400"/>
          </a:xfrm>
        </p:grpSpPr>
        <p:grpSp>
          <p:nvGrpSpPr>
            <p:cNvPr id="85" name="Google Shape;85;p13"/>
            <p:cNvGrpSpPr/>
            <p:nvPr/>
          </p:nvGrpSpPr>
          <p:grpSpPr>
            <a:xfrm>
              <a:off x="707400" y="4660200"/>
              <a:ext cx="6134400" cy="502200"/>
              <a:chOff x="707400" y="4660200"/>
              <a:chExt cx="6134400" cy="502200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729000" y="5162400"/>
                <a:ext cx="611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CBF0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7" name="Google Shape;87;p13"/>
              <p:cNvSpPr txBox="1"/>
              <p:nvPr/>
            </p:nvSpPr>
            <p:spPr>
              <a:xfrm>
                <a:off x="707400" y="4801200"/>
                <a:ext cx="17046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Product/Service</a:t>
                </a:r>
                <a:endParaRPr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8" name="Google Shape;88;p13"/>
              <p:cNvSpPr txBox="1"/>
              <p:nvPr/>
            </p:nvSpPr>
            <p:spPr>
              <a:xfrm>
                <a:off x="3357000" y="4801200"/>
                <a:ext cx="14598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Unit Price</a:t>
                </a:r>
                <a:endParaRPr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89" name="Google Shape;89;p13"/>
              <p:cNvSpPr txBox="1"/>
              <p:nvPr/>
            </p:nvSpPr>
            <p:spPr>
              <a:xfrm>
                <a:off x="4842000" y="4801200"/>
                <a:ext cx="9414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QTY</a:t>
                </a:r>
                <a:endParaRPr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0" name="Google Shape;90;p13"/>
              <p:cNvSpPr txBox="1"/>
              <p:nvPr/>
            </p:nvSpPr>
            <p:spPr>
              <a:xfrm>
                <a:off x="6030000" y="4801200"/>
                <a:ext cx="7686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Total</a:t>
                </a:r>
                <a:endParaRPr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cxnSp>
            <p:nvCxnSpPr>
              <p:cNvPr id="91" name="Google Shape;91;p13"/>
              <p:cNvCxnSpPr/>
              <p:nvPr/>
            </p:nvCxnSpPr>
            <p:spPr>
              <a:xfrm>
                <a:off x="729000" y="4660200"/>
                <a:ext cx="611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FCBF0A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92" name="Google Shape;92;p13"/>
            <p:cNvGrpSpPr/>
            <p:nvPr/>
          </p:nvGrpSpPr>
          <p:grpSpPr>
            <a:xfrm>
              <a:off x="707400" y="5238300"/>
              <a:ext cx="6058800" cy="339000"/>
              <a:chOff x="707400" y="5238300"/>
              <a:chExt cx="6058800" cy="339000"/>
            </a:xfrm>
          </p:grpSpPr>
          <p:sp>
            <p:nvSpPr>
              <p:cNvPr id="93" name="Google Shape;93;p13"/>
              <p:cNvSpPr txBox="1"/>
              <p:nvPr/>
            </p:nvSpPr>
            <p:spPr>
              <a:xfrm>
                <a:off x="707400" y="5238300"/>
                <a:ext cx="17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Integer tempor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707400" y="5423400"/>
                <a:ext cx="25596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Sagittis, et scelerisque risus tristique.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3580200" y="5324100"/>
                <a:ext cx="96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250.00$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5081400" y="5324100"/>
                <a:ext cx="48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5970600" y="5324100"/>
                <a:ext cx="795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250.00$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98" name="Google Shape;98;p13"/>
            <p:cNvCxnSpPr/>
            <p:nvPr/>
          </p:nvCxnSpPr>
          <p:spPr>
            <a:xfrm>
              <a:off x="729000" y="56700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99" name="Google Shape;99;p13"/>
            <p:cNvGrpSpPr/>
            <p:nvPr/>
          </p:nvGrpSpPr>
          <p:grpSpPr>
            <a:xfrm>
              <a:off x="707400" y="5745900"/>
              <a:ext cx="6058800" cy="339000"/>
              <a:chOff x="707400" y="5238300"/>
              <a:chExt cx="6058800" cy="3390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707400" y="5238300"/>
                <a:ext cx="17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ligula sodales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707400" y="5423400"/>
                <a:ext cx="287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Scelerisque massa sit amet, sagittis est.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3580200" y="5324100"/>
                <a:ext cx="96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120.00$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5081400" y="5324100"/>
                <a:ext cx="48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4" name="Google Shape;104;p13"/>
              <p:cNvSpPr txBox="1"/>
              <p:nvPr/>
            </p:nvSpPr>
            <p:spPr>
              <a:xfrm>
                <a:off x="5970600" y="5324100"/>
                <a:ext cx="795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240.00$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105" name="Google Shape;105;p13"/>
            <p:cNvCxnSpPr/>
            <p:nvPr/>
          </p:nvCxnSpPr>
          <p:spPr>
            <a:xfrm>
              <a:off x="729000" y="61776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6" name="Google Shape;106;p13"/>
            <p:cNvGrpSpPr/>
            <p:nvPr/>
          </p:nvGrpSpPr>
          <p:grpSpPr>
            <a:xfrm>
              <a:off x="707400" y="6253500"/>
              <a:ext cx="6058800" cy="339000"/>
              <a:chOff x="707400" y="5238300"/>
              <a:chExt cx="6058800" cy="3390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707400" y="5238300"/>
                <a:ext cx="17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Praesent interdum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8" name="Google Shape;108;p13"/>
              <p:cNvSpPr txBox="1"/>
              <p:nvPr/>
            </p:nvSpPr>
            <p:spPr>
              <a:xfrm>
                <a:off x="707400" y="5423400"/>
                <a:ext cx="287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Enim eu libero mollis lacus sagittis.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3580200" y="5324100"/>
                <a:ext cx="96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255.00$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5081400" y="5324100"/>
                <a:ext cx="48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1" name="Google Shape;111;p13"/>
              <p:cNvSpPr txBox="1"/>
              <p:nvPr/>
            </p:nvSpPr>
            <p:spPr>
              <a:xfrm>
                <a:off x="5970600" y="5324100"/>
                <a:ext cx="795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255.00$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112" name="Google Shape;112;p13"/>
            <p:cNvCxnSpPr/>
            <p:nvPr/>
          </p:nvCxnSpPr>
          <p:spPr>
            <a:xfrm>
              <a:off x="729000" y="66852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13" name="Google Shape;113;p13"/>
            <p:cNvGrpSpPr/>
            <p:nvPr/>
          </p:nvGrpSpPr>
          <p:grpSpPr>
            <a:xfrm>
              <a:off x="707400" y="6761100"/>
              <a:ext cx="6058800" cy="339000"/>
              <a:chOff x="707400" y="5238300"/>
              <a:chExt cx="6058800" cy="3390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707400" y="5238300"/>
                <a:ext cx="17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Donec venenatis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5" name="Google Shape;115;p13"/>
              <p:cNvSpPr txBox="1"/>
              <p:nvPr/>
            </p:nvSpPr>
            <p:spPr>
              <a:xfrm>
                <a:off x="707400" y="5423400"/>
                <a:ext cx="287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Nibh a ipsum vehicula imperdiet.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6" name="Google Shape;116;p13"/>
              <p:cNvSpPr txBox="1"/>
              <p:nvPr/>
            </p:nvSpPr>
            <p:spPr>
              <a:xfrm>
                <a:off x="3580200" y="5324100"/>
                <a:ext cx="96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270.00$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7" name="Google Shape;117;p13"/>
              <p:cNvSpPr txBox="1"/>
              <p:nvPr/>
            </p:nvSpPr>
            <p:spPr>
              <a:xfrm>
                <a:off x="5081400" y="5324100"/>
                <a:ext cx="48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3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5970600" y="5324100"/>
                <a:ext cx="795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810.00$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119" name="Google Shape;119;p13"/>
            <p:cNvCxnSpPr/>
            <p:nvPr/>
          </p:nvCxnSpPr>
          <p:spPr>
            <a:xfrm>
              <a:off x="729000" y="71928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20" name="Google Shape;120;p13"/>
            <p:cNvGrpSpPr/>
            <p:nvPr/>
          </p:nvGrpSpPr>
          <p:grpSpPr>
            <a:xfrm>
              <a:off x="707400" y="7268700"/>
              <a:ext cx="6058800" cy="339000"/>
              <a:chOff x="707400" y="5238300"/>
              <a:chExt cx="6058800" cy="339000"/>
            </a:xfrm>
          </p:grpSpPr>
          <p:sp>
            <p:nvSpPr>
              <p:cNvPr id="121" name="Google Shape;121;p13"/>
              <p:cNvSpPr txBox="1"/>
              <p:nvPr/>
            </p:nvSpPr>
            <p:spPr>
              <a:xfrm>
                <a:off x="707400" y="5238300"/>
                <a:ext cx="17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Aliquam cursus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707400" y="5423400"/>
                <a:ext cx="287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Vulputate, eget tempor lectus faucibus.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3580200" y="5324100"/>
                <a:ext cx="96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140.00$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5081400" y="5324100"/>
                <a:ext cx="48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5970600" y="5324100"/>
                <a:ext cx="795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140.00$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126" name="Google Shape;126;p13"/>
            <p:cNvCxnSpPr/>
            <p:nvPr/>
          </p:nvCxnSpPr>
          <p:spPr>
            <a:xfrm>
              <a:off x="729000" y="77004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27" name="Google Shape;127;p13"/>
            <p:cNvGrpSpPr/>
            <p:nvPr/>
          </p:nvGrpSpPr>
          <p:grpSpPr>
            <a:xfrm>
              <a:off x="707400" y="7776300"/>
              <a:ext cx="6058800" cy="339000"/>
              <a:chOff x="707400" y="5238300"/>
              <a:chExt cx="6058800" cy="339000"/>
            </a:xfrm>
          </p:grpSpPr>
          <p:sp>
            <p:nvSpPr>
              <p:cNvPr id="128" name="Google Shape;128;p13"/>
              <p:cNvSpPr txBox="1"/>
              <p:nvPr/>
            </p:nvSpPr>
            <p:spPr>
              <a:xfrm>
                <a:off x="707400" y="5238300"/>
                <a:ext cx="1704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Hendrerit orci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29" name="Google Shape;129;p13"/>
              <p:cNvSpPr txBox="1"/>
              <p:nvPr/>
            </p:nvSpPr>
            <p:spPr>
              <a:xfrm>
                <a:off x="707400" y="5423400"/>
                <a:ext cx="287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Metus ac aliquam venenatis.</a:t>
                </a:r>
                <a:endParaRPr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0" name="Google Shape;130;p13"/>
              <p:cNvSpPr txBox="1"/>
              <p:nvPr/>
            </p:nvSpPr>
            <p:spPr>
              <a:xfrm>
                <a:off x="3580200" y="5324100"/>
                <a:ext cx="961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230.00$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1" name="Google Shape;131;p13"/>
              <p:cNvSpPr txBox="1"/>
              <p:nvPr/>
            </p:nvSpPr>
            <p:spPr>
              <a:xfrm>
                <a:off x="5081400" y="5324100"/>
                <a:ext cx="480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32" name="Google Shape;132;p13"/>
              <p:cNvSpPr txBox="1"/>
              <p:nvPr/>
            </p:nvSpPr>
            <p:spPr>
              <a:xfrm>
                <a:off x="5970600" y="5324100"/>
                <a:ext cx="7956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460.00$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cxnSp>
          <p:nvCxnSpPr>
            <p:cNvPr id="133" name="Google Shape;133;p13"/>
            <p:cNvCxnSpPr/>
            <p:nvPr/>
          </p:nvCxnSpPr>
          <p:spPr>
            <a:xfrm>
              <a:off x="729000" y="82080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729000" y="8715600"/>
              <a:ext cx="6112800" cy="0"/>
            </a:xfrm>
            <a:prstGeom prst="straightConnector1">
              <a:avLst/>
            </a:prstGeom>
            <a:noFill/>
            <a:ln cap="flat" cmpd="sng" w="9525">
              <a:solidFill>
                <a:srgbClr val="FCBF0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5" name="Google Shape;135;p13"/>
          <p:cNvGrpSpPr/>
          <p:nvPr/>
        </p:nvGrpSpPr>
        <p:grpSpPr>
          <a:xfrm>
            <a:off x="712800" y="9000000"/>
            <a:ext cx="3607200" cy="1023300"/>
            <a:chOff x="712800" y="9000000"/>
            <a:chExt cx="3607200" cy="1023300"/>
          </a:xfrm>
        </p:grpSpPr>
        <p:sp>
          <p:nvSpPr>
            <p:cNvPr id="136" name="Google Shape;136;p13"/>
            <p:cNvSpPr txBox="1"/>
            <p:nvPr/>
          </p:nvSpPr>
          <p:spPr>
            <a:xfrm>
              <a:off x="712800" y="9000000"/>
              <a:ext cx="17046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Payment Methods</a:t>
              </a:r>
              <a:endParaRPr sz="12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712800" y="9308400"/>
              <a:ext cx="28404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Bank Name: Bank of America</a:t>
              </a:r>
              <a:endParaRPr sz="10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712800" y="9495400"/>
              <a:ext cx="3088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Company Name: My Company Name</a:t>
              </a:r>
              <a:endParaRPr sz="10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712800" y="9682400"/>
              <a:ext cx="36072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Bank Account: 0000-1111-2222-3333-4444-5555</a:t>
              </a:r>
              <a:endParaRPr sz="10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712800" y="9869400"/>
              <a:ext cx="34020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10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rPr>
                <a:t>Paypal: my@mailexample.com</a:t>
              </a:r>
              <a:endParaRPr sz="1000">
                <a:solidFill>
                  <a:srgbClr val="1D1D1B"/>
                </a:solidFill>
                <a:latin typeface="Spartan"/>
                <a:ea typeface="Spartan"/>
                <a:cs typeface="Spartan"/>
                <a:sym typeface="Spartan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4519800" y="9005400"/>
            <a:ext cx="2327400" cy="1001700"/>
            <a:chOff x="4519800" y="9005400"/>
            <a:chExt cx="2327400" cy="1001700"/>
          </a:xfrm>
        </p:grpSpPr>
        <p:grpSp>
          <p:nvGrpSpPr>
            <p:cNvPr id="142" name="Google Shape;142;p13"/>
            <p:cNvGrpSpPr/>
            <p:nvPr/>
          </p:nvGrpSpPr>
          <p:grpSpPr>
            <a:xfrm>
              <a:off x="4519800" y="9005400"/>
              <a:ext cx="2327400" cy="169200"/>
              <a:chOff x="4519800" y="9005400"/>
              <a:chExt cx="2327400" cy="169200"/>
            </a:xfrm>
          </p:grpSpPr>
          <p:sp>
            <p:nvSpPr>
              <p:cNvPr id="143" name="Google Shape;143;p13"/>
              <p:cNvSpPr txBox="1"/>
              <p:nvPr/>
            </p:nvSpPr>
            <p:spPr>
              <a:xfrm>
                <a:off x="4519800" y="9005400"/>
                <a:ext cx="138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Subtotal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5862000" y="9005400"/>
                <a:ext cx="985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2 155.00$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45" name="Google Shape;145;p13"/>
            <p:cNvGrpSpPr/>
            <p:nvPr/>
          </p:nvGrpSpPr>
          <p:grpSpPr>
            <a:xfrm>
              <a:off x="4519800" y="9293100"/>
              <a:ext cx="2327400" cy="169200"/>
              <a:chOff x="4519800" y="9005400"/>
              <a:chExt cx="2327400" cy="169200"/>
            </a:xfrm>
          </p:grpSpPr>
          <p:sp>
            <p:nvSpPr>
              <p:cNvPr id="146" name="Google Shape;146;p13"/>
              <p:cNvSpPr txBox="1"/>
              <p:nvPr/>
            </p:nvSpPr>
            <p:spPr>
              <a:xfrm>
                <a:off x="4519800" y="9005400"/>
                <a:ext cx="138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Discount</a:t>
                </a: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: - 20%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5862000" y="9005400"/>
                <a:ext cx="985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(431.00$)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48" name="Google Shape;148;p13"/>
            <p:cNvGrpSpPr/>
            <p:nvPr/>
          </p:nvGrpSpPr>
          <p:grpSpPr>
            <a:xfrm>
              <a:off x="4519800" y="9566400"/>
              <a:ext cx="2327400" cy="169200"/>
              <a:chOff x="4519800" y="9005400"/>
              <a:chExt cx="2327400" cy="169200"/>
            </a:xfrm>
          </p:grpSpPr>
          <p:sp>
            <p:nvSpPr>
              <p:cNvPr id="149" name="Google Shape;149;p13"/>
              <p:cNvSpPr txBox="1"/>
              <p:nvPr/>
            </p:nvSpPr>
            <p:spPr>
              <a:xfrm>
                <a:off x="4519800" y="9005400"/>
                <a:ext cx="138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Tax(VAT): 10%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50" name="Google Shape;150;p13"/>
              <p:cNvSpPr txBox="1"/>
              <p:nvPr/>
            </p:nvSpPr>
            <p:spPr>
              <a:xfrm>
                <a:off x="5862000" y="9005400"/>
                <a:ext cx="985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172.40$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  <p:grpSp>
          <p:nvGrpSpPr>
            <p:cNvPr id="151" name="Google Shape;151;p13"/>
            <p:cNvGrpSpPr/>
            <p:nvPr/>
          </p:nvGrpSpPr>
          <p:grpSpPr>
            <a:xfrm>
              <a:off x="4519800" y="9837900"/>
              <a:ext cx="2327400" cy="169200"/>
              <a:chOff x="4519800" y="9005400"/>
              <a:chExt cx="2327400" cy="169200"/>
            </a:xfrm>
          </p:grpSpPr>
          <p:sp>
            <p:nvSpPr>
              <p:cNvPr id="152" name="Google Shape;152;p13"/>
              <p:cNvSpPr txBox="1"/>
              <p:nvPr/>
            </p:nvSpPr>
            <p:spPr>
              <a:xfrm>
                <a:off x="4519800" y="9005400"/>
                <a:ext cx="13824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Amount Due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  <p:sp>
            <p:nvSpPr>
              <p:cNvPr id="153" name="Google Shape;153;p13"/>
              <p:cNvSpPr txBox="1"/>
              <p:nvPr/>
            </p:nvSpPr>
            <p:spPr>
              <a:xfrm>
                <a:off x="5862000" y="9005400"/>
                <a:ext cx="9852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1D1D1B"/>
                    </a:solidFill>
                    <a:latin typeface="Spartan"/>
                    <a:ea typeface="Spartan"/>
                    <a:cs typeface="Spartan"/>
                    <a:sym typeface="Spartan"/>
                  </a:rPr>
                  <a:t>1896.40$</a:t>
                </a:r>
                <a:endParaRPr sz="1100">
                  <a:solidFill>
                    <a:srgbClr val="1D1D1B"/>
                  </a:solidFill>
                  <a:latin typeface="Spartan"/>
                  <a:ea typeface="Spartan"/>
                  <a:cs typeface="Spartan"/>
                  <a:sym typeface="Spartan"/>
                </a:endParaRPr>
              </a:p>
            </p:txBody>
          </p:sp>
        </p:grpSp>
      </p:grpSp>
      <p:pic>
        <p:nvPicPr>
          <p:cNvPr id="154" name="Google Shape;154;p13"/>
          <p:cNvPicPr preferRelativeResize="0"/>
          <p:nvPr/>
        </p:nvPicPr>
        <p:blipFill rotWithShape="1">
          <a:blip r:embed="rId6">
            <a:alphaModFix/>
          </a:blip>
          <a:srcRect b="0" l="21844" r="0" t="18798"/>
          <a:stretch/>
        </p:blipFill>
        <p:spPr>
          <a:xfrm>
            <a:off x="0" y="0"/>
            <a:ext cx="1332274" cy="133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13"/>
          <p:cNvPicPr preferRelativeResize="0"/>
          <p:nvPr/>
        </p:nvPicPr>
        <p:blipFill rotWithShape="1">
          <a:blip r:embed="rId7">
            <a:alphaModFix/>
          </a:blip>
          <a:srcRect b="43042" l="0" r="0" t="0"/>
          <a:stretch/>
        </p:blipFill>
        <p:spPr>
          <a:xfrm>
            <a:off x="5333475" y="10121825"/>
            <a:ext cx="1957000" cy="570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