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Kalnia"/>
      <p:regular r:id="rId7"/>
      <p:bold r:id="rId8"/>
    </p:embeddedFont>
    <p:embeddedFont>
      <p:font typeface="Dancing Script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DancingScript-bold.fntdata"/><Relationship Id="rId9" Type="http://schemas.openxmlformats.org/officeDocument/2006/relationships/font" Target="fonts/Dancing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Kalnia-regular.fntdata"/><Relationship Id="rId8" Type="http://schemas.openxmlformats.org/officeDocument/2006/relationships/font" Target="fonts/Kalni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875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0" y="0"/>
            <a:ext cx="7559998" cy="10693750"/>
            <a:chOff x="0" y="0"/>
            <a:chExt cx="7559998" cy="1069375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0" y="0"/>
              <a:ext cx="7228498" cy="469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1500" y="5995942"/>
              <a:ext cx="7228498" cy="46978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Google Shape;58;p13"/>
          <p:cNvGrpSpPr/>
          <p:nvPr/>
        </p:nvGrpSpPr>
        <p:grpSpPr>
          <a:xfrm>
            <a:off x="1722300" y="1849625"/>
            <a:ext cx="4115400" cy="6992750"/>
            <a:chOff x="1722300" y="1922600"/>
            <a:chExt cx="4115400" cy="699275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1722300" y="1922600"/>
              <a:ext cx="4115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700">
                  <a:solidFill>
                    <a:schemeClr val="dk1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Join us</a:t>
              </a:r>
              <a:endParaRPr sz="27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chemeClr val="dk1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for the wedding of</a:t>
              </a:r>
              <a:endParaRPr sz="27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1722300" y="3213142"/>
              <a:ext cx="4115400" cy="3296350"/>
              <a:chOff x="1722300" y="3221492"/>
              <a:chExt cx="4115400" cy="3296350"/>
            </a:xfrm>
          </p:grpSpPr>
          <p:sp>
            <p:nvSpPr>
              <p:cNvPr id="61" name="Google Shape;61;p13"/>
              <p:cNvSpPr txBox="1"/>
              <p:nvPr/>
            </p:nvSpPr>
            <p:spPr>
              <a:xfrm>
                <a:off x="1722300" y="4451425"/>
                <a:ext cx="41154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600">
                    <a:solidFill>
                      <a:srgbClr val="C89F71"/>
                    </a:solidFill>
                    <a:latin typeface="Dancing Script"/>
                    <a:ea typeface="Dancing Script"/>
                    <a:cs typeface="Dancing Script"/>
                    <a:sym typeface="Dancing Script"/>
                  </a:rPr>
                  <a:t>and</a:t>
                </a:r>
                <a:endParaRPr sz="4600">
                  <a:solidFill>
                    <a:srgbClr val="C89F71"/>
                  </a:solidFill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62" name="Google Shape;62;p13"/>
              <p:cNvSpPr txBox="1"/>
              <p:nvPr/>
            </p:nvSpPr>
            <p:spPr>
              <a:xfrm>
                <a:off x="1722300" y="3221492"/>
                <a:ext cx="4115400" cy="140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100">
                    <a:solidFill>
                      <a:srgbClr val="C89F71"/>
                    </a:solidFill>
                    <a:latin typeface="Kalnia"/>
                    <a:ea typeface="Kalnia"/>
                    <a:cs typeface="Kalnia"/>
                    <a:sym typeface="Kalnia"/>
                  </a:rPr>
                  <a:t>EMILY</a:t>
                </a:r>
                <a:endParaRPr sz="9100">
                  <a:solidFill>
                    <a:srgbClr val="C89F71"/>
                  </a:solidFill>
                  <a:latin typeface="Kalnia"/>
                  <a:ea typeface="Kalnia"/>
                  <a:cs typeface="Kalnia"/>
                  <a:sym typeface="Kalnia"/>
                </a:endParaRPr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1722300" y="5117142"/>
                <a:ext cx="4115400" cy="140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100">
                    <a:solidFill>
                      <a:srgbClr val="C89F71"/>
                    </a:solidFill>
                    <a:latin typeface="Kalnia"/>
                    <a:ea typeface="Kalnia"/>
                    <a:cs typeface="Kalnia"/>
                    <a:sym typeface="Kalnia"/>
                  </a:rPr>
                  <a:t>ALEX</a:t>
                </a:r>
                <a:endParaRPr sz="9100">
                  <a:solidFill>
                    <a:srgbClr val="C89F71"/>
                  </a:solidFill>
                  <a:latin typeface="Kalnia"/>
                  <a:ea typeface="Kalnia"/>
                  <a:cs typeface="Kalnia"/>
                  <a:sym typeface="Kalnia"/>
                </a:endParaRPr>
              </a:p>
            </p:txBody>
          </p:sp>
        </p:grpSp>
        <p:sp>
          <p:nvSpPr>
            <p:cNvPr id="64" name="Google Shape;64;p13"/>
            <p:cNvSpPr txBox="1"/>
            <p:nvPr/>
          </p:nvSpPr>
          <p:spPr>
            <a:xfrm>
              <a:off x="1722300" y="6840242"/>
              <a:ext cx="4115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05 </a:t>
              </a:r>
              <a:r>
                <a:rPr b="1" lang="ru" sz="3000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|</a:t>
              </a:r>
              <a:r>
                <a:rPr lang="ru" sz="3000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 15 </a:t>
              </a:r>
              <a:r>
                <a:rPr b="1" lang="ru" sz="3000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|</a:t>
              </a:r>
              <a:r>
                <a:rPr lang="ru" sz="3000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 2028</a:t>
              </a:r>
              <a:endParaRPr sz="3000">
                <a:solidFill>
                  <a:schemeClr val="dk1"/>
                </a:solidFill>
                <a:latin typeface="Kalnia"/>
                <a:ea typeface="Kalnia"/>
                <a:cs typeface="Kalnia"/>
                <a:sym typeface="Kalnia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1722300" y="7777340"/>
              <a:ext cx="41154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Two O'clock in the afternoon</a:t>
              </a:r>
              <a:endParaRPr>
                <a:solidFill>
                  <a:schemeClr val="dk1"/>
                </a:solidFill>
                <a:latin typeface="Kalnia"/>
                <a:ea typeface="Kalnia"/>
                <a:cs typeface="Kalnia"/>
                <a:sym typeface="Kalnia"/>
              </a:endParaRPr>
            </a:p>
            <a:p>
              <a:pPr indent="0" lvl="0" marL="0" rtl="0" algn="ctr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Kalnia"/>
                  <a:ea typeface="Kalnia"/>
                  <a:cs typeface="Kalnia"/>
                  <a:sym typeface="Kalnia"/>
                </a:rPr>
                <a:t>456 Maple Avenue, Oak Town</a:t>
              </a:r>
              <a:endParaRPr>
                <a:solidFill>
                  <a:schemeClr val="dk1"/>
                </a:solidFill>
                <a:latin typeface="Kalnia"/>
                <a:ea typeface="Kalnia"/>
                <a:cs typeface="Kalnia"/>
                <a:sym typeface="Kalnia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302925" y="8669050"/>
              <a:ext cx="2954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dk1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Reception to follow</a:t>
              </a:r>
              <a:endParaRPr sz="16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