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  <p:embeddedFont>
      <p:font typeface="ABeeZee"/>
      <p:regular r:id="rId15"/>
      <p:italic r:id="rId16"/>
    </p:embeddedFont>
    <p:embeddedFont>
      <p:font typeface="Rubik SemiBold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57">
          <p15:clr>
            <a:srgbClr val="A4A3A4"/>
          </p15:clr>
        </p15:guide>
        <p15:guide id="3" orient="horz" pos="771">
          <p15:clr>
            <a:srgbClr val="9AA0A6"/>
          </p15:clr>
        </p15:guide>
        <p15:guide id="4" pos="170">
          <p15:clr>
            <a:srgbClr val="9AA0A6"/>
          </p15:clr>
        </p15:guide>
        <p15:guide id="5" pos="420">
          <p15:clr>
            <a:srgbClr val="9AA0A6"/>
          </p15:clr>
        </p15:guide>
        <p15:guide id="6" pos="471">
          <p15:clr>
            <a:srgbClr val="9AA0A6"/>
          </p15:clr>
        </p15:guide>
        <p15:guide id="7" orient="horz" pos="110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57"/>
        <p:guide pos="771" orient="horz"/>
        <p:guide pos="170"/>
        <p:guide pos="420"/>
        <p:guide pos="471"/>
        <p:guide pos="110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ubikSemiBold-boldItalic.fntdata"/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5" Type="http://schemas.openxmlformats.org/officeDocument/2006/relationships/font" Target="fonts/ABeeZee-regular.fntdata"/><Relationship Id="rId14" Type="http://schemas.openxmlformats.org/officeDocument/2006/relationships/font" Target="fonts/MontserratMedium-boldItalic.fntdata"/><Relationship Id="rId17" Type="http://schemas.openxmlformats.org/officeDocument/2006/relationships/font" Target="fonts/RubikSemiBold-regular.fntdata"/><Relationship Id="rId16" Type="http://schemas.openxmlformats.org/officeDocument/2006/relationships/font" Target="fonts/ABeeZee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ubikSemiBold-italic.fntdata"/><Relationship Id="rId6" Type="http://schemas.openxmlformats.org/officeDocument/2006/relationships/slide" Target="slides/slide1.xml"/><Relationship Id="rId18" Type="http://schemas.openxmlformats.org/officeDocument/2006/relationships/font" Target="fonts/RubikSemiBold-bold.fntdata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223700"/>
          </a:xfrm>
          <a:prstGeom prst="rect">
            <a:avLst/>
          </a:prstGeom>
          <a:gradFill>
            <a:gsLst>
              <a:gs pos="0">
                <a:srgbClr val="523A66"/>
              </a:gs>
              <a:gs pos="62000">
                <a:srgbClr val="D7226A"/>
              </a:gs>
              <a:gs pos="100000">
                <a:srgbClr val="F8B25E"/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408400" y="228613"/>
            <a:ext cx="27432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International Travel</a:t>
            </a:r>
            <a:endParaRPr sz="17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71488" y="681000"/>
            <a:ext cx="6619850" cy="223800"/>
            <a:chOff x="471488" y="681000"/>
            <a:chExt cx="6619850" cy="223800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471488" y="681000"/>
              <a:ext cx="1457300" cy="223800"/>
              <a:chOff x="471488" y="681000"/>
              <a:chExt cx="1457300" cy="223800"/>
            </a:xfrm>
          </p:grpSpPr>
          <p:sp>
            <p:nvSpPr>
              <p:cNvPr id="58" name="Google Shape;58;p13"/>
              <p:cNvSpPr/>
              <p:nvPr/>
            </p:nvSpPr>
            <p:spPr>
              <a:xfrm>
                <a:off x="471488" y="738150"/>
                <a:ext cx="109500" cy="109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885838" y="721500"/>
                <a:ext cx="142800" cy="142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1309713" y="704850"/>
                <a:ext cx="176100" cy="17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1704988" y="681000"/>
                <a:ext cx="223800" cy="223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 flipH="1">
              <a:off x="5634038" y="681000"/>
              <a:ext cx="1457300" cy="223800"/>
              <a:chOff x="471488" y="681000"/>
              <a:chExt cx="1457300" cy="223800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471488" y="738150"/>
                <a:ext cx="109500" cy="1095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885838" y="721500"/>
                <a:ext cx="142800" cy="142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1309713" y="704850"/>
                <a:ext cx="176100" cy="1761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1704988" y="681000"/>
                <a:ext cx="223800" cy="2238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7" name="Google Shape;67;p13"/>
          <p:cNvSpPr txBox="1"/>
          <p:nvPr/>
        </p:nvSpPr>
        <p:spPr>
          <a:xfrm>
            <a:off x="2071700" y="481025"/>
            <a:ext cx="3429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chemeClr val="lt1"/>
                </a:solidFill>
                <a:latin typeface="Rubik SemiBold"/>
                <a:ea typeface="Rubik SemiBold"/>
                <a:cs typeface="Rubik SemiBold"/>
                <a:sym typeface="Rubik SemiBold"/>
              </a:rPr>
              <a:t>PACKING LIST</a:t>
            </a:r>
            <a:endParaRPr sz="3800">
              <a:solidFill>
                <a:schemeClr val="lt1"/>
              </a:solidFill>
              <a:latin typeface="Rubik SemiBold"/>
              <a:ea typeface="Rubik SemiBold"/>
              <a:cs typeface="Rubik SemiBold"/>
              <a:sym typeface="Rubik SemiBold"/>
            </a:endParaRPr>
          </a:p>
        </p:txBody>
      </p:sp>
      <p:grpSp>
        <p:nvGrpSpPr>
          <p:cNvPr id="68" name="Google Shape;68;p13"/>
          <p:cNvGrpSpPr/>
          <p:nvPr/>
        </p:nvGrpSpPr>
        <p:grpSpPr>
          <a:xfrm>
            <a:off x="271475" y="1570050"/>
            <a:ext cx="6962775" cy="2544725"/>
            <a:chOff x="271475" y="1570050"/>
            <a:chExt cx="6962775" cy="2544725"/>
          </a:xfrm>
        </p:grpSpPr>
        <p:sp>
          <p:nvSpPr>
            <p:cNvPr id="69" name="Google Shape;69;p13"/>
            <p:cNvSpPr/>
            <p:nvPr/>
          </p:nvSpPr>
          <p:spPr>
            <a:xfrm>
              <a:off x="271475" y="1757375"/>
              <a:ext cx="395400" cy="2357400"/>
            </a:xfrm>
            <a:prstGeom prst="rect">
              <a:avLst/>
            </a:prstGeom>
            <a:solidFill>
              <a:srgbClr val="463E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 rot="-5400000">
              <a:off x="-709975" y="2820575"/>
              <a:ext cx="2343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chemeClr val="lt1"/>
                  </a:solidFill>
                  <a:latin typeface="ABeeZee"/>
                  <a:ea typeface="ABeeZee"/>
                  <a:cs typeface="ABeeZee"/>
                  <a:sym typeface="ABeeZee"/>
                </a:rPr>
                <a:t>TOILETRIES</a:t>
              </a:r>
              <a:endParaRPr sz="15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747725" y="1757375"/>
              <a:ext cx="2100300" cy="243000"/>
              <a:chOff x="747725" y="1757375"/>
              <a:chExt cx="2100300" cy="24300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Hairstyling appliances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828675" y="2065775"/>
              <a:ext cx="1833563" cy="154800"/>
              <a:chOff x="828675" y="2052650"/>
              <a:chExt cx="1833563" cy="154800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Brush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747725" y="2285975"/>
              <a:ext cx="2100300" cy="243000"/>
              <a:chOff x="747725" y="1757375"/>
              <a:chExt cx="2100300" cy="2430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Soap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828675" y="2594375"/>
              <a:ext cx="1833563" cy="154800"/>
              <a:chOff x="828675" y="2052650"/>
              <a:chExt cx="1833563" cy="154800"/>
            </a:xfrm>
          </p:grpSpPr>
          <p:sp>
            <p:nvSpPr>
              <p:cNvPr id="86" name="Google Shape;86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Nail file/clippers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89" name="Google Shape;89;p13"/>
            <p:cNvGrpSpPr/>
            <p:nvPr/>
          </p:nvGrpSpPr>
          <p:grpSpPr>
            <a:xfrm>
              <a:off x="747725" y="2814575"/>
              <a:ext cx="2100300" cy="243000"/>
              <a:chOff x="747725" y="1757375"/>
              <a:chExt cx="2100300" cy="243000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Pain relievers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828675" y="3122975"/>
              <a:ext cx="1833563" cy="154800"/>
              <a:chOff x="828675" y="2052650"/>
              <a:chExt cx="1833563" cy="154800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Birth control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98" name="Google Shape;98;p13"/>
            <p:cNvGrpSpPr/>
            <p:nvPr/>
          </p:nvGrpSpPr>
          <p:grpSpPr>
            <a:xfrm>
              <a:off x="747725" y="3871775"/>
              <a:ext cx="2100300" cy="243000"/>
              <a:chOff x="747725" y="1757375"/>
              <a:chExt cx="2100300" cy="243000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Face lotion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828675" y="3651575"/>
              <a:ext cx="1833563" cy="154800"/>
              <a:chOff x="828675" y="2052650"/>
              <a:chExt cx="1833563" cy="154800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Toothpaste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747725" y="3343175"/>
              <a:ext cx="2100300" cy="243000"/>
              <a:chOff x="747725" y="1757375"/>
              <a:chExt cx="2100300" cy="2430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Hand sanitizer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12" name="Google Shape;112;p13"/>
            <p:cNvSpPr txBox="1"/>
            <p:nvPr/>
          </p:nvSpPr>
          <p:spPr>
            <a:xfrm>
              <a:off x="1042977" y="1570050"/>
              <a:ext cx="347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626978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QTY.</a:t>
              </a:r>
              <a:endParaRPr sz="800">
                <a:solidFill>
                  <a:srgbClr val="626978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871550" y="1607350"/>
              <a:ext cx="92850" cy="54775"/>
            </a:xfrm>
            <a:custGeom>
              <a:rect b="b" l="l" r="r" t="t"/>
              <a:pathLst>
                <a:path extrusionOk="0" h="2191" w="3714">
                  <a:moveTo>
                    <a:pt x="0" y="857"/>
                  </a:moveTo>
                  <a:lnTo>
                    <a:pt x="1238" y="2191"/>
                  </a:lnTo>
                  <a:lnTo>
                    <a:pt x="3714" y="0"/>
                  </a:lnTo>
                </a:path>
              </a:pathLst>
            </a:custGeom>
            <a:noFill/>
            <a:ln cap="flat" cmpd="sng" w="9525">
              <a:solidFill>
                <a:srgbClr val="FBD237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114" name="Google Shape;114;p13"/>
            <p:cNvGrpSpPr/>
            <p:nvPr/>
          </p:nvGrpSpPr>
          <p:grpSpPr>
            <a:xfrm>
              <a:off x="2928875" y="1757375"/>
              <a:ext cx="2100300" cy="243000"/>
              <a:chOff x="747725" y="1757375"/>
              <a:chExt cx="2100300" cy="243000"/>
            </a:xfrm>
          </p:grpSpPr>
          <p:sp>
            <p:nvSpPr>
              <p:cNvPr id="115" name="Google Shape;115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Insect repellent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19" name="Google Shape;119;p13"/>
            <p:cNvGrpSpPr/>
            <p:nvPr/>
          </p:nvGrpSpPr>
          <p:grpSpPr>
            <a:xfrm>
              <a:off x="3009825" y="2065775"/>
              <a:ext cx="1833563" cy="154800"/>
              <a:chOff x="828675" y="2052650"/>
              <a:chExt cx="1833563" cy="154800"/>
            </a:xfrm>
          </p:grpSpPr>
          <p:sp>
            <p:nvSpPr>
              <p:cNvPr id="120" name="Google Shape;120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Vitamins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2928875" y="2285975"/>
              <a:ext cx="2100300" cy="243000"/>
              <a:chOff x="747725" y="1757375"/>
              <a:chExt cx="2100300" cy="243000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Medications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28" name="Google Shape;128;p13"/>
            <p:cNvGrpSpPr/>
            <p:nvPr/>
          </p:nvGrpSpPr>
          <p:grpSpPr>
            <a:xfrm>
              <a:off x="3009825" y="2594375"/>
              <a:ext cx="1833563" cy="154800"/>
              <a:chOff x="828675" y="2052650"/>
              <a:chExt cx="1833563" cy="154800"/>
            </a:xfrm>
          </p:grpSpPr>
          <p:sp>
            <p:nvSpPr>
              <p:cNvPr id="129" name="Google Shape;129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Tweezers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32" name="Google Shape;132;p13"/>
            <p:cNvGrpSpPr/>
            <p:nvPr/>
          </p:nvGrpSpPr>
          <p:grpSpPr>
            <a:xfrm>
              <a:off x="2928875" y="2814575"/>
              <a:ext cx="2100300" cy="243000"/>
              <a:chOff x="747725" y="1757375"/>
              <a:chExt cx="2100300" cy="243000"/>
            </a:xfrm>
          </p:grpSpPr>
          <p:sp>
            <p:nvSpPr>
              <p:cNvPr id="133" name="Google Shape;133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Toothbrush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3009825" y="3122975"/>
              <a:ext cx="1833563" cy="154800"/>
              <a:chOff x="828675" y="2052650"/>
              <a:chExt cx="1833563" cy="154800"/>
            </a:xfrm>
          </p:grpSpPr>
          <p:sp>
            <p:nvSpPr>
              <p:cNvPr id="138" name="Google Shape;138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Dental floss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41" name="Google Shape;141;p13"/>
            <p:cNvGrpSpPr/>
            <p:nvPr/>
          </p:nvGrpSpPr>
          <p:grpSpPr>
            <a:xfrm>
              <a:off x="2928875" y="3871775"/>
              <a:ext cx="2100300" cy="243000"/>
              <a:chOff x="747725" y="1757375"/>
              <a:chExt cx="2100300" cy="243000"/>
            </a:xfrm>
          </p:grpSpPr>
          <p:sp>
            <p:nvSpPr>
              <p:cNvPr id="142" name="Google Shape;142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Makeup remover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46" name="Google Shape;146;p13"/>
            <p:cNvGrpSpPr/>
            <p:nvPr/>
          </p:nvGrpSpPr>
          <p:grpSpPr>
            <a:xfrm>
              <a:off x="3009825" y="3651575"/>
              <a:ext cx="1833563" cy="154800"/>
              <a:chOff x="828675" y="2052650"/>
              <a:chExt cx="1833563" cy="154800"/>
            </a:xfrm>
          </p:grpSpPr>
          <p:sp>
            <p:nvSpPr>
              <p:cNvPr id="147" name="Google Shape;147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Shampoo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50" name="Google Shape;150;p13"/>
            <p:cNvGrpSpPr/>
            <p:nvPr/>
          </p:nvGrpSpPr>
          <p:grpSpPr>
            <a:xfrm>
              <a:off x="2928875" y="3343175"/>
              <a:ext cx="2100300" cy="243000"/>
              <a:chOff x="747725" y="1757375"/>
              <a:chExt cx="2100300" cy="243000"/>
            </a:xfrm>
          </p:grpSpPr>
          <p:sp>
            <p:nvSpPr>
              <p:cNvPr id="151" name="Google Shape;151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Feminine-hygiene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55" name="Google Shape;155;p13"/>
            <p:cNvSpPr txBox="1"/>
            <p:nvPr/>
          </p:nvSpPr>
          <p:spPr>
            <a:xfrm>
              <a:off x="3224127" y="1570050"/>
              <a:ext cx="347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626978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QTY.</a:t>
              </a:r>
              <a:endParaRPr sz="800">
                <a:solidFill>
                  <a:srgbClr val="626978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3052700" y="1607350"/>
              <a:ext cx="92850" cy="54775"/>
            </a:xfrm>
            <a:custGeom>
              <a:rect b="b" l="l" r="r" t="t"/>
              <a:pathLst>
                <a:path extrusionOk="0" h="2191" w="3714">
                  <a:moveTo>
                    <a:pt x="0" y="857"/>
                  </a:moveTo>
                  <a:lnTo>
                    <a:pt x="1238" y="2191"/>
                  </a:lnTo>
                  <a:lnTo>
                    <a:pt x="3714" y="0"/>
                  </a:lnTo>
                </a:path>
              </a:pathLst>
            </a:custGeom>
            <a:noFill/>
            <a:ln cap="flat" cmpd="sng" w="9525">
              <a:solidFill>
                <a:srgbClr val="FBD237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157" name="Google Shape;157;p13"/>
            <p:cNvGrpSpPr/>
            <p:nvPr/>
          </p:nvGrpSpPr>
          <p:grpSpPr>
            <a:xfrm>
              <a:off x="5133950" y="1757375"/>
              <a:ext cx="2100300" cy="243000"/>
              <a:chOff x="747725" y="1757375"/>
              <a:chExt cx="2100300" cy="243000"/>
            </a:xfrm>
          </p:grpSpPr>
          <p:sp>
            <p:nvSpPr>
              <p:cNvPr id="158" name="Google Shape;158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Face cleanser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62" name="Google Shape;162;p13"/>
            <p:cNvGrpSpPr/>
            <p:nvPr/>
          </p:nvGrpSpPr>
          <p:grpSpPr>
            <a:xfrm>
              <a:off x="5214900" y="2065775"/>
              <a:ext cx="1833563" cy="154800"/>
              <a:chOff x="828675" y="2052650"/>
              <a:chExt cx="1833563" cy="154800"/>
            </a:xfrm>
          </p:grpSpPr>
          <p:sp>
            <p:nvSpPr>
              <p:cNvPr id="163" name="Google Shape;163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Makeup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66" name="Google Shape;166;p13"/>
            <p:cNvGrpSpPr/>
            <p:nvPr/>
          </p:nvGrpSpPr>
          <p:grpSpPr>
            <a:xfrm>
              <a:off x="5133950" y="2285975"/>
              <a:ext cx="2100300" cy="243000"/>
              <a:chOff x="747725" y="1757375"/>
              <a:chExt cx="2100300" cy="243000"/>
            </a:xfrm>
          </p:grpSpPr>
          <p:sp>
            <p:nvSpPr>
              <p:cNvPr id="167" name="Google Shape;167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First-aid ointment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71" name="Google Shape;171;p13"/>
            <p:cNvGrpSpPr/>
            <p:nvPr/>
          </p:nvGrpSpPr>
          <p:grpSpPr>
            <a:xfrm>
              <a:off x="5214900" y="2594375"/>
              <a:ext cx="1833563" cy="154800"/>
              <a:chOff x="828675" y="2052650"/>
              <a:chExt cx="1833563" cy="154800"/>
            </a:xfrm>
          </p:grpSpPr>
          <p:sp>
            <p:nvSpPr>
              <p:cNvPr id="172" name="Google Shape;172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Bandages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75" name="Google Shape;175;p13"/>
            <p:cNvGrpSpPr/>
            <p:nvPr/>
          </p:nvGrpSpPr>
          <p:grpSpPr>
            <a:xfrm>
              <a:off x="5133950" y="2814575"/>
              <a:ext cx="2100300" cy="243000"/>
              <a:chOff x="747725" y="1757375"/>
              <a:chExt cx="2100300" cy="243000"/>
            </a:xfrm>
          </p:grpSpPr>
          <p:sp>
            <p:nvSpPr>
              <p:cNvPr id="176" name="Google Shape;176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Moisturizer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80" name="Google Shape;180;p13"/>
            <p:cNvGrpSpPr/>
            <p:nvPr/>
          </p:nvGrpSpPr>
          <p:grpSpPr>
            <a:xfrm>
              <a:off x="5214900" y="3122975"/>
              <a:ext cx="1833563" cy="154800"/>
              <a:chOff x="828675" y="2052650"/>
              <a:chExt cx="1833563" cy="154800"/>
            </a:xfrm>
          </p:grpSpPr>
          <p:sp>
            <p:nvSpPr>
              <p:cNvPr id="181" name="Google Shape;181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Sunscreen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84" name="Google Shape;184;p13"/>
            <p:cNvGrpSpPr/>
            <p:nvPr/>
          </p:nvGrpSpPr>
          <p:grpSpPr>
            <a:xfrm>
              <a:off x="5133950" y="3871775"/>
              <a:ext cx="2100300" cy="243000"/>
              <a:chOff x="747725" y="1757375"/>
              <a:chExt cx="2100300" cy="243000"/>
            </a:xfrm>
          </p:grpSpPr>
          <p:sp>
            <p:nvSpPr>
              <p:cNvPr id="185" name="Google Shape;185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Deodorant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89" name="Google Shape;189;p13"/>
            <p:cNvGrpSpPr/>
            <p:nvPr/>
          </p:nvGrpSpPr>
          <p:grpSpPr>
            <a:xfrm>
              <a:off x="5214900" y="3651575"/>
              <a:ext cx="1833563" cy="154800"/>
              <a:chOff x="828675" y="2052650"/>
              <a:chExt cx="1833563" cy="154800"/>
            </a:xfrm>
          </p:grpSpPr>
          <p:sp>
            <p:nvSpPr>
              <p:cNvPr id="190" name="Google Shape;190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Shaving supplies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193" name="Google Shape;193;p13"/>
            <p:cNvGrpSpPr/>
            <p:nvPr/>
          </p:nvGrpSpPr>
          <p:grpSpPr>
            <a:xfrm>
              <a:off x="5133950" y="3343175"/>
              <a:ext cx="2100300" cy="243000"/>
              <a:chOff x="747725" y="1757375"/>
              <a:chExt cx="2100300" cy="243000"/>
            </a:xfrm>
          </p:grpSpPr>
          <p:sp>
            <p:nvSpPr>
              <p:cNvPr id="194" name="Google Shape;194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Contact lenses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sp>
          <p:nvSpPr>
            <p:cNvPr id="198" name="Google Shape;198;p13"/>
            <p:cNvSpPr txBox="1"/>
            <p:nvPr/>
          </p:nvSpPr>
          <p:spPr>
            <a:xfrm>
              <a:off x="5429202" y="1570050"/>
              <a:ext cx="347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626978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QTY.</a:t>
              </a:r>
              <a:endParaRPr sz="800">
                <a:solidFill>
                  <a:srgbClr val="626978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5257775" y="1607350"/>
              <a:ext cx="92850" cy="54775"/>
            </a:xfrm>
            <a:custGeom>
              <a:rect b="b" l="l" r="r" t="t"/>
              <a:pathLst>
                <a:path extrusionOk="0" h="2191" w="3714">
                  <a:moveTo>
                    <a:pt x="0" y="857"/>
                  </a:moveTo>
                  <a:lnTo>
                    <a:pt x="1238" y="2191"/>
                  </a:lnTo>
                  <a:lnTo>
                    <a:pt x="3714" y="0"/>
                  </a:lnTo>
                </a:path>
              </a:pathLst>
            </a:custGeom>
            <a:noFill/>
            <a:ln cap="flat" cmpd="sng" w="9525">
              <a:solidFill>
                <a:srgbClr val="FBD237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200" name="Google Shape;200;p13"/>
          <p:cNvGrpSpPr/>
          <p:nvPr/>
        </p:nvGrpSpPr>
        <p:grpSpPr>
          <a:xfrm>
            <a:off x="271475" y="4371967"/>
            <a:ext cx="6962775" cy="2857500"/>
            <a:chOff x="271475" y="4362450"/>
            <a:chExt cx="6962775" cy="2857500"/>
          </a:xfrm>
        </p:grpSpPr>
        <p:sp>
          <p:nvSpPr>
            <p:cNvPr id="201" name="Google Shape;201;p13"/>
            <p:cNvSpPr/>
            <p:nvPr/>
          </p:nvSpPr>
          <p:spPr>
            <a:xfrm>
              <a:off x="271475" y="4362450"/>
              <a:ext cx="395400" cy="2857500"/>
            </a:xfrm>
            <a:prstGeom prst="rect">
              <a:avLst/>
            </a:prstGeom>
            <a:solidFill>
              <a:srgbClr val="463E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3"/>
            <p:cNvSpPr txBox="1"/>
            <p:nvPr/>
          </p:nvSpPr>
          <p:spPr>
            <a:xfrm rot="-5400000">
              <a:off x="-963625" y="5679300"/>
              <a:ext cx="28503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chemeClr val="lt1"/>
                  </a:solidFill>
                  <a:latin typeface="ABeeZee"/>
                  <a:ea typeface="ABeeZee"/>
                  <a:cs typeface="ABeeZee"/>
                  <a:sym typeface="ABeeZee"/>
                </a:rPr>
                <a:t>CLOTHES/ACCESSORIES</a:t>
              </a:r>
              <a:endParaRPr sz="15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grpSp>
          <p:nvGrpSpPr>
            <p:cNvPr id="203" name="Google Shape;203;p13"/>
            <p:cNvGrpSpPr/>
            <p:nvPr/>
          </p:nvGrpSpPr>
          <p:grpSpPr>
            <a:xfrm>
              <a:off x="747725" y="4362450"/>
              <a:ext cx="2100300" cy="243000"/>
              <a:chOff x="747725" y="1757375"/>
              <a:chExt cx="2100300" cy="243000"/>
            </a:xfrm>
          </p:grpSpPr>
          <p:sp>
            <p:nvSpPr>
              <p:cNvPr id="204" name="Google Shape;204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Dresses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08" name="Google Shape;208;p13"/>
            <p:cNvGrpSpPr/>
            <p:nvPr/>
          </p:nvGrpSpPr>
          <p:grpSpPr>
            <a:xfrm>
              <a:off x="828675" y="4670850"/>
              <a:ext cx="1833563" cy="154800"/>
              <a:chOff x="828675" y="2052650"/>
              <a:chExt cx="1833563" cy="154800"/>
            </a:xfrm>
          </p:grpSpPr>
          <p:sp>
            <p:nvSpPr>
              <p:cNvPr id="209" name="Google Shape;209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Undershirts/Bras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12" name="Google Shape;212;p13"/>
            <p:cNvGrpSpPr/>
            <p:nvPr/>
          </p:nvGrpSpPr>
          <p:grpSpPr>
            <a:xfrm>
              <a:off x="747725" y="4891050"/>
              <a:ext cx="2100300" cy="243000"/>
              <a:chOff x="747725" y="1757375"/>
              <a:chExt cx="2100300" cy="243000"/>
            </a:xfrm>
          </p:grpSpPr>
          <p:sp>
            <p:nvSpPr>
              <p:cNvPr id="213" name="Google Shape;213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Underwear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17" name="Google Shape;217;p13"/>
            <p:cNvGrpSpPr/>
            <p:nvPr/>
          </p:nvGrpSpPr>
          <p:grpSpPr>
            <a:xfrm>
              <a:off x="828675" y="5199450"/>
              <a:ext cx="1833563" cy="154800"/>
              <a:chOff x="828675" y="2052650"/>
              <a:chExt cx="1833563" cy="154800"/>
            </a:xfrm>
          </p:grpSpPr>
          <p:sp>
            <p:nvSpPr>
              <p:cNvPr id="218" name="Google Shape;218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Dress shirts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21" name="Google Shape;221;p13"/>
            <p:cNvGrpSpPr/>
            <p:nvPr/>
          </p:nvGrpSpPr>
          <p:grpSpPr>
            <a:xfrm>
              <a:off x="747725" y="5419650"/>
              <a:ext cx="2100300" cy="243000"/>
              <a:chOff x="747725" y="1757375"/>
              <a:chExt cx="2100300" cy="243000"/>
            </a:xfrm>
          </p:grpSpPr>
          <p:sp>
            <p:nvSpPr>
              <p:cNvPr id="222" name="Google Shape;222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Shorts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26" name="Google Shape;226;p13"/>
            <p:cNvGrpSpPr/>
            <p:nvPr/>
          </p:nvGrpSpPr>
          <p:grpSpPr>
            <a:xfrm>
              <a:off x="828675" y="5728050"/>
              <a:ext cx="1833563" cy="154800"/>
              <a:chOff x="828675" y="2052650"/>
              <a:chExt cx="1833563" cy="154800"/>
            </a:xfrm>
          </p:grpSpPr>
          <p:sp>
            <p:nvSpPr>
              <p:cNvPr id="227" name="Google Shape;227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Jeans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30" name="Google Shape;230;p13"/>
            <p:cNvGrpSpPr/>
            <p:nvPr/>
          </p:nvGrpSpPr>
          <p:grpSpPr>
            <a:xfrm>
              <a:off x="747725" y="6476850"/>
              <a:ext cx="2100300" cy="243000"/>
              <a:chOff x="747725" y="1757375"/>
              <a:chExt cx="2100300" cy="243000"/>
            </a:xfrm>
          </p:grpSpPr>
          <p:sp>
            <p:nvSpPr>
              <p:cNvPr id="231" name="Google Shape;231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T-shirts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35" name="Google Shape;235;p13"/>
            <p:cNvGrpSpPr/>
            <p:nvPr/>
          </p:nvGrpSpPr>
          <p:grpSpPr>
            <a:xfrm>
              <a:off x="828675" y="6256650"/>
              <a:ext cx="1833563" cy="154800"/>
              <a:chOff x="828675" y="2052650"/>
              <a:chExt cx="1833563" cy="154800"/>
            </a:xfrm>
          </p:grpSpPr>
          <p:sp>
            <p:nvSpPr>
              <p:cNvPr id="236" name="Google Shape;236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Pants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39" name="Google Shape;239;p13"/>
            <p:cNvGrpSpPr/>
            <p:nvPr/>
          </p:nvGrpSpPr>
          <p:grpSpPr>
            <a:xfrm>
              <a:off x="747725" y="5948250"/>
              <a:ext cx="2100300" cy="243000"/>
              <a:chOff x="747725" y="1757375"/>
              <a:chExt cx="2100300" cy="243000"/>
            </a:xfrm>
          </p:grpSpPr>
          <p:sp>
            <p:nvSpPr>
              <p:cNvPr id="240" name="Google Shape;240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Casual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44" name="Google Shape;244;p13"/>
            <p:cNvGrpSpPr/>
            <p:nvPr/>
          </p:nvGrpSpPr>
          <p:grpSpPr>
            <a:xfrm>
              <a:off x="2928875" y="4362450"/>
              <a:ext cx="2100300" cy="243000"/>
              <a:chOff x="747725" y="1757375"/>
              <a:chExt cx="2100300" cy="243000"/>
            </a:xfrm>
          </p:grpSpPr>
          <p:sp>
            <p:nvSpPr>
              <p:cNvPr id="245" name="Google Shape;245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Hats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49" name="Google Shape;249;p13"/>
            <p:cNvGrpSpPr/>
            <p:nvPr/>
          </p:nvGrpSpPr>
          <p:grpSpPr>
            <a:xfrm>
              <a:off x="3009825" y="4670850"/>
              <a:ext cx="1833563" cy="154800"/>
              <a:chOff x="828675" y="2052650"/>
              <a:chExt cx="1833563" cy="154800"/>
            </a:xfrm>
          </p:grpSpPr>
          <p:sp>
            <p:nvSpPr>
              <p:cNvPr id="250" name="Google Shape;250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Umbrella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53" name="Google Shape;253;p13"/>
            <p:cNvGrpSpPr/>
            <p:nvPr/>
          </p:nvGrpSpPr>
          <p:grpSpPr>
            <a:xfrm>
              <a:off x="2928875" y="4891050"/>
              <a:ext cx="2100300" cy="243000"/>
              <a:chOff x="747725" y="1757375"/>
              <a:chExt cx="2100300" cy="243000"/>
            </a:xfrm>
          </p:grpSpPr>
          <p:sp>
            <p:nvSpPr>
              <p:cNvPr id="254" name="Google Shape;254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Laundry kit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58" name="Google Shape;258;p13"/>
            <p:cNvGrpSpPr/>
            <p:nvPr/>
          </p:nvGrpSpPr>
          <p:grpSpPr>
            <a:xfrm>
              <a:off x="3009825" y="5199450"/>
              <a:ext cx="1833563" cy="154800"/>
              <a:chOff x="828675" y="2052650"/>
              <a:chExt cx="1833563" cy="154800"/>
            </a:xfrm>
          </p:grpSpPr>
          <p:sp>
            <p:nvSpPr>
              <p:cNvPr id="259" name="Google Shape;259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Sweaters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62" name="Google Shape;262;p13"/>
            <p:cNvGrpSpPr/>
            <p:nvPr/>
          </p:nvGrpSpPr>
          <p:grpSpPr>
            <a:xfrm>
              <a:off x="2928875" y="5419650"/>
              <a:ext cx="2100300" cy="243000"/>
              <a:chOff x="747725" y="1757375"/>
              <a:chExt cx="2100300" cy="243000"/>
            </a:xfrm>
          </p:grpSpPr>
          <p:sp>
            <p:nvSpPr>
              <p:cNvPr id="263" name="Google Shape;263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Laundry bag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67" name="Google Shape;267;p13"/>
            <p:cNvGrpSpPr/>
            <p:nvPr/>
          </p:nvGrpSpPr>
          <p:grpSpPr>
            <a:xfrm>
              <a:off x="3009825" y="5728050"/>
              <a:ext cx="1833563" cy="154800"/>
              <a:chOff x="828675" y="2052650"/>
              <a:chExt cx="1833563" cy="154800"/>
            </a:xfrm>
          </p:grpSpPr>
          <p:sp>
            <p:nvSpPr>
              <p:cNvPr id="268" name="Google Shape;268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Scarves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71" name="Google Shape;271;p13"/>
            <p:cNvGrpSpPr/>
            <p:nvPr/>
          </p:nvGrpSpPr>
          <p:grpSpPr>
            <a:xfrm>
              <a:off x="2928875" y="6476850"/>
              <a:ext cx="2100300" cy="243000"/>
              <a:chOff x="747725" y="1757375"/>
              <a:chExt cx="2100300" cy="243000"/>
            </a:xfrm>
          </p:grpSpPr>
          <p:sp>
            <p:nvSpPr>
              <p:cNvPr id="272" name="Google Shape;272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3" name="Google Shape;273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" name="Google Shape;274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Swimsuits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76" name="Google Shape;276;p13"/>
            <p:cNvGrpSpPr/>
            <p:nvPr/>
          </p:nvGrpSpPr>
          <p:grpSpPr>
            <a:xfrm>
              <a:off x="3009825" y="6256650"/>
              <a:ext cx="1833563" cy="154800"/>
              <a:chOff x="828675" y="2052650"/>
              <a:chExt cx="1833563" cy="154800"/>
            </a:xfrm>
          </p:grpSpPr>
          <p:sp>
            <p:nvSpPr>
              <p:cNvPr id="277" name="Google Shape;277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Coats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80" name="Google Shape;280;p13"/>
            <p:cNvGrpSpPr/>
            <p:nvPr/>
          </p:nvGrpSpPr>
          <p:grpSpPr>
            <a:xfrm>
              <a:off x="2928875" y="5948250"/>
              <a:ext cx="2100300" cy="243000"/>
              <a:chOff x="747725" y="1757375"/>
              <a:chExt cx="2100300" cy="243000"/>
            </a:xfrm>
          </p:grpSpPr>
          <p:sp>
            <p:nvSpPr>
              <p:cNvPr id="281" name="Google Shape;281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Gloves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85" name="Google Shape;285;p13"/>
            <p:cNvGrpSpPr/>
            <p:nvPr/>
          </p:nvGrpSpPr>
          <p:grpSpPr>
            <a:xfrm>
              <a:off x="5133950" y="4362450"/>
              <a:ext cx="2100300" cy="243000"/>
              <a:chOff x="747725" y="1757375"/>
              <a:chExt cx="2100300" cy="243000"/>
            </a:xfrm>
          </p:grpSpPr>
          <p:sp>
            <p:nvSpPr>
              <p:cNvPr id="286" name="Google Shape;286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Google Shape;288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9" name="Google Shape;289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Face cleanser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90" name="Google Shape;290;p13"/>
            <p:cNvGrpSpPr/>
            <p:nvPr/>
          </p:nvGrpSpPr>
          <p:grpSpPr>
            <a:xfrm>
              <a:off x="5214900" y="4670850"/>
              <a:ext cx="1833563" cy="154800"/>
              <a:chOff x="828675" y="2052650"/>
              <a:chExt cx="1833563" cy="154800"/>
            </a:xfrm>
          </p:grpSpPr>
          <p:sp>
            <p:nvSpPr>
              <p:cNvPr id="291" name="Google Shape;291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" name="Google Shape;293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Makeup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94" name="Google Shape;294;p13"/>
            <p:cNvGrpSpPr/>
            <p:nvPr/>
          </p:nvGrpSpPr>
          <p:grpSpPr>
            <a:xfrm>
              <a:off x="5133950" y="4891050"/>
              <a:ext cx="2100300" cy="243000"/>
              <a:chOff x="747725" y="1757375"/>
              <a:chExt cx="2100300" cy="243000"/>
            </a:xfrm>
          </p:grpSpPr>
          <p:sp>
            <p:nvSpPr>
              <p:cNvPr id="295" name="Google Shape;295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" name="Google Shape;296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First-aid ointment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299" name="Google Shape;299;p13"/>
            <p:cNvGrpSpPr/>
            <p:nvPr/>
          </p:nvGrpSpPr>
          <p:grpSpPr>
            <a:xfrm>
              <a:off x="5214900" y="5199450"/>
              <a:ext cx="1833563" cy="154800"/>
              <a:chOff x="828675" y="2052650"/>
              <a:chExt cx="1833563" cy="154800"/>
            </a:xfrm>
          </p:grpSpPr>
          <p:sp>
            <p:nvSpPr>
              <p:cNvPr id="300" name="Google Shape;300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Google Shape;302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Bandages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03" name="Google Shape;303;p13"/>
            <p:cNvGrpSpPr/>
            <p:nvPr/>
          </p:nvGrpSpPr>
          <p:grpSpPr>
            <a:xfrm>
              <a:off x="5133950" y="5419650"/>
              <a:ext cx="2100300" cy="243000"/>
              <a:chOff x="747725" y="1757375"/>
              <a:chExt cx="2100300" cy="243000"/>
            </a:xfrm>
          </p:grpSpPr>
          <p:sp>
            <p:nvSpPr>
              <p:cNvPr id="304" name="Google Shape;304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" name="Google Shape;305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" name="Google Shape;306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" name="Google Shape;307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Moisturizer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08" name="Google Shape;308;p13"/>
            <p:cNvGrpSpPr/>
            <p:nvPr/>
          </p:nvGrpSpPr>
          <p:grpSpPr>
            <a:xfrm>
              <a:off x="5214900" y="5728050"/>
              <a:ext cx="1833563" cy="154800"/>
              <a:chOff x="828675" y="2052650"/>
              <a:chExt cx="1833563" cy="154800"/>
            </a:xfrm>
          </p:grpSpPr>
          <p:sp>
            <p:nvSpPr>
              <p:cNvPr id="309" name="Google Shape;309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1" name="Google Shape;311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Sunscreen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12" name="Google Shape;312;p13"/>
            <p:cNvGrpSpPr/>
            <p:nvPr/>
          </p:nvGrpSpPr>
          <p:grpSpPr>
            <a:xfrm>
              <a:off x="5133950" y="6476850"/>
              <a:ext cx="2100300" cy="243000"/>
              <a:chOff x="747725" y="1757375"/>
              <a:chExt cx="2100300" cy="243000"/>
            </a:xfrm>
          </p:grpSpPr>
          <p:sp>
            <p:nvSpPr>
              <p:cNvPr id="313" name="Google Shape;313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4" name="Google Shape;314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5" name="Google Shape;315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6" name="Google Shape;316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Deodorant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17" name="Google Shape;317;p13"/>
            <p:cNvGrpSpPr/>
            <p:nvPr/>
          </p:nvGrpSpPr>
          <p:grpSpPr>
            <a:xfrm>
              <a:off x="5214900" y="6256650"/>
              <a:ext cx="1833563" cy="154800"/>
              <a:chOff x="828675" y="2052650"/>
              <a:chExt cx="1833563" cy="154800"/>
            </a:xfrm>
          </p:grpSpPr>
          <p:sp>
            <p:nvSpPr>
              <p:cNvPr id="318" name="Google Shape;318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0" name="Google Shape;320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Shaving supplies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21" name="Google Shape;321;p13"/>
            <p:cNvGrpSpPr/>
            <p:nvPr/>
          </p:nvGrpSpPr>
          <p:grpSpPr>
            <a:xfrm>
              <a:off x="5133950" y="5948250"/>
              <a:ext cx="2100300" cy="243000"/>
              <a:chOff x="747725" y="1757375"/>
              <a:chExt cx="2100300" cy="243000"/>
            </a:xfrm>
          </p:grpSpPr>
          <p:sp>
            <p:nvSpPr>
              <p:cNvPr id="322" name="Google Shape;322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" name="Google Shape;325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Contact lenses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26" name="Google Shape;326;p13"/>
            <p:cNvGrpSpPr/>
            <p:nvPr/>
          </p:nvGrpSpPr>
          <p:grpSpPr>
            <a:xfrm>
              <a:off x="747725" y="6976950"/>
              <a:ext cx="2100300" cy="243000"/>
              <a:chOff x="747725" y="1757375"/>
              <a:chExt cx="2100300" cy="243000"/>
            </a:xfrm>
          </p:grpSpPr>
          <p:sp>
            <p:nvSpPr>
              <p:cNvPr id="327" name="Google Shape;327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Google Shape;328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" name="Google Shape;330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Socks/Stockings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31" name="Google Shape;331;p13"/>
            <p:cNvGrpSpPr/>
            <p:nvPr/>
          </p:nvGrpSpPr>
          <p:grpSpPr>
            <a:xfrm>
              <a:off x="828675" y="6756750"/>
              <a:ext cx="1833563" cy="154800"/>
              <a:chOff x="828675" y="2052650"/>
              <a:chExt cx="1833563" cy="154800"/>
            </a:xfrm>
          </p:grpSpPr>
          <p:sp>
            <p:nvSpPr>
              <p:cNvPr id="332" name="Google Shape;332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Sleepwear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35" name="Google Shape;335;p13"/>
            <p:cNvGrpSpPr/>
            <p:nvPr/>
          </p:nvGrpSpPr>
          <p:grpSpPr>
            <a:xfrm>
              <a:off x="2928875" y="6976950"/>
              <a:ext cx="2100300" cy="243000"/>
              <a:chOff x="747725" y="1757375"/>
              <a:chExt cx="2100300" cy="243000"/>
            </a:xfrm>
          </p:grpSpPr>
          <p:sp>
            <p:nvSpPr>
              <p:cNvPr id="336" name="Google Shape;336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" name="Google Shape;337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Skirts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40" name="Google Shape;340;p13"/>
            <p:cNvGrpSpPr/>
            <p:nvPr/>
          </p:nvGrpSpPr>
          <p:grpSpPr>
            <a:xfrm>
              <a:off x="3009825" y="6756750"/>
              <a:ext cx="1833563" cy="154800"/>
              <a:chOff x="828675" y="2052650"/>
              <a:chExt cx="1833563" cy="154800"/>
            </a:xfrm>
          </p:grpSpPr>
          <p:sp>
            <p:nvSpPr>
              <p:cNvPr id="341" name="Google Shape;341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3" name="Google Shape;343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Formal Wear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44" name="Google Shape;344;p13"/>
            <p:cNvGrpSpPr/>
            <p:nvPr/>
          </p:nvGrpSpPr>
          <p:grpSpPr>
            <a:xfrm>
              <a:off x="5133950" y="6976950"/>
              <a:ext cx="2100300" cy="243000"/>
              <a:chOff x="747725" y="1757375"/>
              <a:chExt cx="2100300" cy="243000"/>
            </a:xfrm>
          </p:grpSpPr>
          <p:sp>
            <p:nvSpPr>
              <p:cNvPr id="345" name="Google Shape;345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6" name="Google Shape;346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7" name="Google Shape;347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8" name="Google Shape;348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Deodorant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49" name="Google Shape;349;p13"/>
            <p:cNvGrpSpPr/>
            <p:nvPr/>
          </p:nvGrpSpPr>
          <p:grpSpPr>
            <a:xfrm>
              <a:off x="5214900" y="6756750"/>
              <a:ext cx="1833563" cy="154800"/>
              <a:chOff x="828675" y="2052650"/>
              <a:chExt cx="1833563" cy="154800"/>
            </a:xfrm>
          </p:grpSpPr>
          <p:sp>
            <p:nvSpPr>
              <p:cNvPr id="350" name="Google Shape;350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1" name="Google Shape;351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2" name="Google Shape;352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Shaving supplies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353" name="Google Shape;353;p13"/>
          <p:cNvGrpSpPr/>
          <p:nvPr/>
        </p:nvGrpSpPr>
        <p:grpSpPr>
          <a:xfrm>
            <a:off x="271475" y="7486658"/>
            <a:ext cx="6962775" cy="1828800"/>
            <a:chOff x="271475" y="7467625"/>
            <a:chExt cx="6962775" cy="1828800"/>
          </a:xfrm>
        </p:grpSpPr>
        <p:sp>
          <p:nvSpPr>
            <p:cNvPr id="354" name="Google Shape;354;p13"/>
            <p:cNvSpPr/>
            <p:nvPr/>
          </p:nvSpPr>
          <p:spPr>
            <a:xfrm>
              <a:off x="271475" y="7467625"/>
              <a:ext cx="395400" cy="1828800"/>
            </a:xfrm>
            <a:prstGeom prst="rect">
              <a:avLst/>
            </a:prstGeom>
            <a:solidFill>
              <a:srgbClr val="463E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3"/>
            <p:cNvSpPr txBox="1"/>
            <p:nvPr/>
          </p:nvSpPr>
          <p:spPr>
            <a:xfrm rot="-5400000">
              <a:off x="-444475" y="8265375"/>
              <a:ext cx="18120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chemeClr val="lt1"/>
                  </a:solidFill>
                  <a:latin typeface="ABeeZee"/>
                  <a:ea typeface="ABeeZee"/>
                  <a:cs typeface="ABeeZee"/>
                  <a:sym typeface="ABeeZee"/>
                </a:rPr>
                <a:t>CARRY-ON</a:t>
              </a:r>
              <a:endParaRPr sz="15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grpSp>
          <p:nvGrpSpPr>
            <p:cNvPr id="356" name="Google Shape;356;p13"/>
            <p:cNvGrpSpPr/>
            <p:nvPr/>
          </p:nvGrpSpPr>
          <p:grpSpPr>
            <a:xfrm>
              <a:off x="747725" y="7467625"/>
              <a:ext cx="2100300" cy="243000"/>
              <a:chOff x="747725" y="1757375"/>
              <a:chExt cx="2100300" cy="243000"/>
            </a:xfrm>
          </p:grpSpPr>
          <p:sp>
            <p:nvSpPr>
              <p:cNvPr id="357" name="Google Shape;357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Google Shape;358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9" name="Google Shape;359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Travel pillow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61" name="Google Shape;361;p13"/>
            <p:cNvGrpSpPr/>
            <p:nvPr/>
          </p:nvGrpSpPr>
          <p:grpSpPr>
            <a:xfrm>
              <a:off x="828675" y="7776025"/>
              <a:ext cx="1833563" cy="154800"/>
              <a:chOff x="828675" y="2052650"/>
              <a:chExt cx="1833563" cy="154800"/>
            </a:xfrm>
          </p:grpSpPr>
          <p:sp>
            <p:nvSpPr>
              <p:cNvPr id="362" name="Google Shape;362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Cash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65" name="Google Shape;365;p13"/>
            <p:cNvGrpSpPr/>
            <p:nvPr/>
          </p:nvGrpSpPr>
          <p:grpSpPr>
            <a:xfrm>
              <a:off x="747725" y="7996225"/>
              <a:ext cx="2100300" cy="243000"/>
              <a:chOff x="747725" y="1757375"/>
              <a:chExt cx="2100300" cy="243000"/>
            </a:xfrm>
          </p:grpSpPr>
          <p:sp>
            <p:nvSpPr>
              <p:cNvPr id="366" name="Google Shape;366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Makeup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70" name="Google Shape;370;p13"/>
            <p:cNvGrpSpPr/>
            <p:nvPr/>
          </p:nvGrpSpPr>
          <p:grpSpPr>
            <a:xfrm>
              <a:off x="828675" y="8304625"/>
              <a:ext cx="1833563" cy="154800"/>
              <a:chOff x="828675" y="2052650"/>
              <a:chExt cx="1833563" cy="154800"/>
            </a:xfrm>
          </p:grpSpPr>
          <p:sp>
            <p:nvSpPr>
              <p:cNvPr id="371" name="Google Shape;371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Face lotion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74" name="Google Shape;374;p13"/>
            <p:cNvGrpSpPr/>
            <p:nvPr/>
          </p:nvGrpSpPr>
          <p:grpSpPr>
            <a:xfrm>
              <a:off x="747725" y="8524825"/>
              <a:ext cx="2100300" cy="243000"/>
              <a:chOff x="747725" y="1757375"/>
              <a:chExt cx="2100300" cy="243000"/>
            </a:xfrm>
          </p:grpSpPr>
          <p:sp>
            <p:nvSpPr>
              <p:cNvPr id="375" name="Google Shape;375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6" name="Google Shape;376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Video/MP3 player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79" name="Google Shape;379;p13"/>
            <p:cNvGrpSpPr/>
            <p:nvPr/>
          </p:nvGrpSpPr>
          <p:grpSpPr>
            <a:xfrm>
              <a:off x="828675" y="8833225"/>
              <a:ext cx="1833563" cy="154800"/>
              <a:chOff x="828675" y="2052650"/>
              <a:chExt cx="1833563" cy="154800"/>
            </a:xfrm>
          </p:grpSpPr>
          <p:sp>
            <p:nvSpPr>
              <p:cNvPr id="380" name="Google Shape;380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1" name="Google Shape;381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2" name="Google Shape;382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Contact lenses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83" name="Google Shape;383;p13"/>
            <p:cNvGrpSpPr/>
            <p:nvPr/>
          </p:nvGrpSpPr>
          <p:grpSpPr>
            <a:xfrm>
              <a:off x="747725" y="9053425"/>
              <a:ext cx="2100300" cy="243000"/>
              <a:chOff x="747725" y="1757375"/>
              <a:chExt cx="2100300" cy="243000"/>
            </a:xfrm>
          </p:grpSpPr>
          <p:sp>
            <p:nvSpPr>
              <p:cNvPr id="384" name="Google Shape;384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5" name="Google Shape;385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6" name="Google Shape;386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7" name="Google Shape;387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Address book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88" name="Google Shape;388;p13"/>
            <p:cNvGrpSpPr/>
            <p:nvPr/>
          </p:nvGrpSpPr>
          <p:grpSpPr>
            <a:xfrm>
              <a:off x="2928875" y="7467625"/>
              <a:ext cx="2100300" cy="243000"/>
              <a:chOff x="747725" y="1757375"/>
              <a:chExt cx="2100300" cy="243000"/>
            </a:xfrm>
          </p:grpSpPr>
          <p:sp>
            <p:nvSpPr>
              <p:cNvPr id="389" name="Google Shape;389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0" name="Google Shape;390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1" name="Google Shape;391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Ear plugs/eye mask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93" name="Google Shape;393;p13"/>
            <p:cNvGrpSpPr/>
            <p:nvPr/>
          </p:nvGrpSpPr>
          <p:grpSpPr>
            <a:xfrm>
              <a:off x="3009825" y="7776025"/>
              <a:ext cx="1833563" cy="154800"/>
              <a:chOff x="828675" y="2052650"/>
              <a:chExt cx="1833563" cy="154800"/>
            </a:xfrm>
          </p:grpSpPr>
          <p:sp>
            <p:nvSpPr>
              <p:cNvPr id="394" name="Google Shape;394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5" name="Google Shape;395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Google Shape;396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Insurance cards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397" name="Google Shape;397;p13"/>
            <p:cNvGrpSpPr/>
            <p:nvPr/>
          </p:nvGrpSpPr>
          <p:grpSpPr>
            <a:xfrm>
              <a:off x="2928875" y="7996225"/>
              <a:ext cx="2100300" cy="243000"/>
              <a:chOff x="747725" y="1757375"/>
              <a:chExt cx="2100300" cy="243000"/>
            </a:xfrm>
          </p:grpSpPr>
          <p:sp>
            <p:nvSpPr>
              <p:cNvPr id="398" name="Google Shape;398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9" name="Google Shape;399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1" name="Google Shape;401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Books or e-books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02" name="Google Shape;402;p13"/>
            <p:cNvGrpSpPr/>
            <p:nvPr/>
          </p:nvGrpSpPr>
          <p:grpSpPr>
            <a:xfrm>
              <a:off x="3009825" y="8304625"/>
              <a:ext cx="1833563" cy="154800"/>
              <a:chOff x="828675" y="2052650"/>
              <a:chExt cx="1833563" cy="154800"/>
            </a:xfrm>
          </p:grpSpPr>
          <p:sp>
            <p:nvSpPr>
              <p:cNvPr id="403" name="Google Shape;403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4" name="Google Shape;404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5" name="Google Shape;405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Maps/directions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06" name="Google Shape;406;p13"/>
            <p:cNvGrpSpPr/>
            <p:nvPr/>
          </p:nvGrpSpPr>
          <p:grpSpPr>
            <a:xfrm>
              <a:off x="2928875" y="8524825"/>
              <a:ext cx="2100300" cy="243000"/>
              <a:chOff x="747725" y="1757375"/>
              <a:chExt cx="2100300" cy="243000"/>
            </a:xfrm>
          </p:grpSpPr>
          <p:sp>
            <p:nvSpPr>
              <p:cNvPr id="407" name="Google Shape;407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Google Shape;408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0" name="Google Shape;410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Earbuds/headphones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11" name="Google Shape;411;p13"/>
            <p:cNvGrpSpPr/>
            <p:nvPr/>
          </p:nvGrpSpPr>
          <p:grpSpPr>
            <a:xfrm>
              <a:off x="3009825" y="8833225"/>
              <a:ext cx="1833563" cy="154800"/>
              <a:chOff x="828675" y="2052650"/>
              <a:chExt cx="1833563" cy="154800"/>
            </a:xfrm>
          </p:grpSpPr>
          <p:sp>
            <p:nvSpPr>
              <p:cNvPr id="412" name="Google Shape;412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Itinerary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15" name="Google Shape;415;p13"/>
            <p:cNvGrpSpPr/>
            <p:nvPr/>
          </p:nvGrpSpPr>
          <p:grpSpPr>
            <a:xfrm>
              <a:off x="2928875" y="9053425"/>
              <a:ext cx="2100300" cy="243000"/>
              <a:chOff x="747725" y="1757375"/>
              <a:chExt cx="2100300" cy="243000"/>
            </a:xfrm>
          </p:grpSpPr>
          <p:sp>
            <p:nvSpPr>
              <p:cNvPr id="416" name="Google Shape;416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7" name="Google Shape;417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8" name="Google Shape;418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Google Shape;419;p13"/>
              <p:cNvSpPr txBox="1"/>
              <p:nvPr/>
            </p:nvSpPr>
            <p:spPr>
              <a:xfrm>
                <a:off x="1290652" y="1805950"/>
                <a:ext cx="155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Pashmina/travel blanket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20" name="Google Shape;420;p13"/>
            <p:cNvGrpSpPr/>
            <p:nvPr/>
          </p:nvGrpSpPr>
          <p:grpSpPr>
            <a:xfrm>
              <a:off x="5133950" y="7467625"/>
              <a:ext cx="2100300" cy="243000"/>
              <a:chOff x="747725" y="1757375"/>
              <a:chExt cx="2100300" cy="243000"/>
            </a:xfrm>
          </p:grpSpPr>
          <p:sp>
            <p:nvSpPr>
              <p:cNvPr id="421" name="Google Shape;421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2" name="Google Shape;422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3" name="Google Shape;423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4" name="Google Shape;424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Lip balm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25" name="Google Shape;425;p13"/>
            <p:cNvGrpSpPr/>
            <p:nvPr/>
          </p:nvGrpSpPr>
          <p:grpSpPr>
            <a:xfrm>
              <a:off x="5214900" y="7776025"/>
              <a:ext cx="1833563" cy="154800"/>
              <a:chOff x="828675" y="2052650"/>
              <a:chExt cx="1833563" cy="154800"/>
            </a:xfrm>
          </p:grpSpPr>
          <p:sp>
            <p:nvSpPr>
              <p:cNvPr id="426" name="Google Shape;426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7" name="Google Shape;427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Google Shape;428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Moisturizer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29" name="Google Shape;429;p13"/>
            <p:cNvGrpSpPr/>
            <p:nvPr/>
          </p:nvGrpSpPr>
          <p:grpSpPr>
            <a:xfrm>
              <a:off x="5133950" y="7996225"/>
              <a:ext cx="2100300" cy="243000"/>
              <a:chOff x="747725" y="1757375"/>
              <a:chExt cx="2100300" cy="243000"/>
            </a:xfrm>
          </p:grpSpPr>
          <p:sp>
            <p:nvSpPr>
              <p:cNvPr id="430" name="Google Shape;430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1" name="Google Shape;431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2" name="Google Shape;432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3" name="Google Shape;433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Sunscreen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34" name="Google Shape;434;p13"/>
            <p:cNvGrpSpPr/>
            <p:nvPr/>
          </p:nvGrpSpPr>
          <p:grpSpPr>
            <a:xfrm>
              <a:off x="5214900" y="8304625"/>
              <a:ext cx="1833563" cy="154800"/>
              <a:chOff x="828675" y="2052650"/>
              <a:chExt cx="1833563" cy="154800"/>
            </a:xfrm>
          </p:grpSpPr>
          <p:sp>
            <p:nvSpPr>
              <p:cNvPr id="435" name="Google Shape;435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6" name="Google Shape;436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7" name="Google Shape;437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Tissues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38" name="Google Shape;438;p13"/>
            <p:cNvGrpSpPr/>
            <p:nvPr/>
          </p:nvGrpSpPr>
          <p:grpSpPr>
            <a:xfrm>
              <a:off x="5133950" y="8524825"/>
              <a:ext cx="2100300" cy="243000"/>
              <a:chOff x="747725" y="1757375"/>
              <a:chExt cx="2100300" cy="243000"/>
            </a:xfrm>
          </p:grpSpPr>
          <p:sp>
            <p:nvSpPr>
              <p:cNvPr id="439" name="Google Shape;439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0" name="Google Shape;440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1" name="Google Shape;441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2" name="Google Shape;442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House/car keys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43" name="Google Shape;443;p13"/>
            <p:cNvGrpSpPr/>
            <p:nvPr/>
          </p:nvGrpSpPr>
          <p:grpSpPr>
            <a:xfrm>
              <a:off x="5214900" y="8833225"/>
              <a:ext cx="1833563" cy="154800"/>
              <a:chOff x="828675" y="2052650"/>
              <a:chExt cx="1833563" cy="154800"/>
            </a:xfrm>
          </p:grpSpPr>
          <p:sp>
            <p:nvSpPr>
              <p:cNvPr id="444" name="Google Shape;444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5" name="Google Shape;445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6" name="Google Shape;446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Credit/ATM cards 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47" name="Google Shape;447;p13"/>
            <p:cNvGrpSpPr/>
            <p:nvPr/>
          </p:nvGrpSpPr>
          <p:grpSpPr>
            <a:xfrm>
              <a:off x="5133950" y="9053425"/>
              <a:ext cx="2100300" cy="243000"/>
              <a:chOff x="747725" y="1757375"/>
              <a:chExt cx="2100300" cy="243000"/>
            </a:xfrm>
          </p:grpSpPr>
          <p:sp>
            <p:nvSpPr>
              <p:cNvPr id="448" name="Google Shape;448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9" name="Google Shape;449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Google Shape;450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Google Shape;451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Makeup remover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  <p:grpSp>
        <p:nvGrpSpPr>
          <p:cNvPr id="452" name="Google Shape;452;p13"/>
          <p:cNvGrpSpPr/>
          <p:nvPr/>
        </p:nvGrpSpPr>
        <p:grpSpPr>
          <a:xfrm>
            <a:off x="271475" y="9572650"/>
            <a:ext cx="6962775" cy="771600"/>
            <a:chOff x="271475" y="9572650"/>
            <a:chExt cx="6962775" cy="771600"/>
          </a:xfrm>
        </p:grpSpPr>
        <p:sp>
          <p:nvSpPr>
            <p:cNvPr id="453" name="Google Shape;453;p13"/>
            <p:cNvSpPr/>
            <p:nvPr/>
          </p:nvSpPr>
          <p:spPr>
            <a:xfrm>
              <a:off x="271475" y="9572650"/>
              <a:ext cx="395400" cy="771600"/>
            </a:xfrm>
            <a:prstGeom prst="rect">
              <a:avLst/>
            </a:prstGeom>
            <a:solidFill>
              <a:srgbClr val="463E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13"/>
            <p:cNvSpPr txBox="1"/>
            <p:nvPr/>
          </p:nvSpPr>
          <p:spPr>
            <a:xfrm rot="-5400000">
              <a:off x="136625" y="9842950"/>
              <a:ext cx="6498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solidFill>
                    <a:schemeClr val="lt1"/>
                  </a:solidFill>
                  <a:latin typeface="ABeeZee"/>
                  <a:ea typeface="ABeeZee"/>
                  <a:cs typeface="ABeeZee"/>
                  <a:sym typeface="ABeeZee"/>
                </a:rPr>
                <a:t>MISC.</a:t>
              </a:r>
              <a:endParaRPr sz="15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grpSp>
          <p:nvGrpSpPr>
            <p:cNvPr id="455" name="Google Shape;455;p13"/>
            <p:cNvGrpSpPr/>
            <p:nvPr/>
          </p:nvGrpSpPr>
          <p:grpSpPr>
            <a:xfrm>
              <a:off x="747725" y="9572650"/>
              <a:ext cx="2100300" cy="243000"/>
              <a:chOff x="747725" y="1757375"/>
              <a:chExt cx="2100300" cy="243000"/>
            </a:xfrm>
          </p:grpSpPr>
          <p:sp>
            <p:nvSpPr>
              <p:cNvPr id="456" name="Google Shape;456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7" name="Google Shape;457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8" name="Google Shape;458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9" name="Google Shape;459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Plug adaptor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60" name="Google Shape;460;p13"/>
            <p:cNvGrpSpPr/>
            <p:nvPr/>
          </p:nvGrpSpPr>
          <p:grpSpPr>
            <a:xfrm>
              <a:off x="828675" y="9881050"/>
              <a:ext cx="1833563" cy="154800"/>
              <a:chOff x="828675" y="2052650"/>
              <a:chExt cx="1833563" cy="154800"/>
            </a:xfrm>
          </p:grpSpPr>
          <p:sp>
            <p:nvSpPr>
              <p:cNvPr id="461" name="Google Shape;461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2" name="Google Shape;462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3" name="Google Shape;463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Call phone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64" name="Google Shape;464;p13"/>
            <p:cNvGrpSpPr/>
            <p:nvPr/>
          </p:nvGrpSpPr>
          <p:grpSpPr>
            <a:xfrm>
              <a:off x="747725" y="10101250"/>
              <a:ext cx="2100300" cy="243000"/>
              <a:chOff x="747725" y="1757375"/>
              <a:chExt cx="2100300" cy="243000"/>
            </a:xfrm>
          </p:grpSpPr>
          <p:sp>
            <p:nvSpPr>
              <p:cNvPr id="465" name="Google Shape;465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6" name="Google Shape;466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7" name="Google Shape;467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8" name="Google Shape;468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List of medications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69" name="Google Shape;469;p13"/>
            <p:cNvGrpSpPr/>
            <p:nvPr/>
          </p:nvGrpSpPr>
          <p:grpSpPr>
            <a:xfrm>
              <a:off x="2928875" y="9572650"/>
              <a:ext cx="2100300" cy="243000"/>
              <a:chOff x="747725" y="1757375"/>
              <a:chExt cx="2100300" cy="243000"/>
            </a:xfrm>
          </p:grpSpPr>
          <p:sp>
            <p:nvSpPr>
              <p:cNvPr id="470" name="Google Shape;470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1" name="Google Shape;471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2" name="Google Shape;472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3" name="Google Shape;473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Emergency contacts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74" name="Google Shape;474;p13"/>
            <p:cNvGrpSpPr/>
            <p:nvPr/>
          </p:nvGrpSpPr>
          <p:grpSpPr>
            <a:xfrm>
              <a:off x="3009825" y="9881050"/>
              <a:ext cx="1833563" cy="154800"/>
              <a:chOff x="828675" y="2052650"/>
              <a:chExt cx="1833563" cy="154800"/>
            </a:xfrm>
          </p:grpSpPr>
          <p:sp>
            <p:nvSpPr>
              <p:cNvPr id="475" name="Google Shape;475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6" name="Google Shape;476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7" name="Google Shape;477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Electronic chargers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78" name="Google Shape;478;p13"/>
            <p:cNvGrpSpPr/>
            <p:nvPr/>
          </p:nvGrpSpPr>
          <p:grpSpPr>
            <a:xfrm>
              <a:off x="2928875" y="10101250"/>
              <a:ext cx="2100300" cy="243000"/>
              <a:chOff x="747725" y="1757375"/>
              <a:chExt cx="2100300" cy="243000"/>
            </a:xfrm>
          </p:grpSpPr>
          <p:sp>
            <p:nvSpPr>
              <p:cNvPr id="479" name="Google Shape;479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0" name="Google Shape;480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1" name="Google Shape;481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2" name="Google Shape;482;p13"/>
              <p:cNvSpPr txBox="1"/>
              <p:nvPr/>
            </p:nvSpPr>
            <p:spPr>
              <a:xfrm>
                <a:off x="1290652" y="1805950"/>
                <a:ext cx="155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Credit-card/bank contacts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83" name="Google Shape;483;p13"/>
            <p:cNvGrpSpPr/>
            <p:nvPr/>
          </p:nvGrpSpPr>
          <p:grpSpPr>
            <a:xfrm>
              <a:off x="5133950" y="9572650"/>
              <a:ext cx="2100300" cy="243000"/>
              <a:chOff x="747725" y="1757375"/>
              <a:chExt cx="2100300" cy="243000"/>
            </a:xfrm>
          </p:grpSpPr>
          <p:sp>
            <p:nvSpPr>
              <p:cNvPr id="484" name="Google Shape;484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5" name="Google Shape;485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6" name="Google Shape;486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7" name="Google Shape;487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Laptop/tablet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88" name="Google Shape;488;p13"/>
            <p:cNvGrpSpPr/>
            <p:nvPr/>
          </p:nvGrpSpPr>
          <p:grpSpPr>
            <a:xfrm>
              <a:off x="5214900" y="9881050"/>
              <a:ext cx="1833563" cy="154800"/>
              <a:chOff x="828675" y="2052650"/>
              <a:chExt cx="1833563" cy="154800"/>
            </a:xfrm>
          </p:grpSpPr>
          <p:sp>
            <p:nvSpPr>
              <p:cNvPr id="489" name="Google Shape;489;p13"/>
              <p:cNvSpPr/>
              <p:nvPr/>
            </p:nvSpPr>
            <p:spPr>
              <a:xfrm>
                <a:off x="828675" y="20526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Google Shape;490;p13"/>
              <p:cNvSpPr/>
              <p:nvPr/>
            </p:nvSpPr>
            <p:spPr>
              <a:xfrm>
                <a:off x="1057275" y="20610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Google Shape;491;p13"/>
              <p:cNvSpPr txBox="1"/>
              <p:nvPr/>
            </p:nvSpPr>
            <p:spPr>
              <a:xfrm>
                <a:off x="1290638" y="20607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Binoculars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grpSp>
          <p:nvGrpSpPr>
            <p:cNvPr id="492" name="Google Shape;492;p13"/>
            <p:cNvGrpSpPr/>
            <p:nvPr/>
          </p:nvGrpSpPr>
          <p:grpSpPr>
            <a:xfrm>
              <a:off x="5133950" y="10101250"/>
              <a:ext cx="2100300" cy="243000"/>
              <a:chOff x="747725" y="1757375"/>
              <a:chExt cx="2100300" cy="243000"/>
            </a:xfrm>
          </p:grpSpPr>
          <p:sp>
            <p:nvSpPr>
              <p:cNvPr id="493" name="Google Shape;493;p13"/>
              <p:cNvSpPr/>
              <p:nvPr/>
            </p:nvSpPr>
            <p:spPr>
              <a:xfrm>
                <a:off x="747725" y="1757375"/>
                <a:ext cx="2100300" cy="243000"/>
              </a:xfrm>
              <a:prstGeom prst="rect">
                <a:avLst/>
              </a:prstGeom>
              <a:solidFill>
                <a:srgbClr val="E3E5E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4" name="Google Shape;494;p13"/>
              <p:cNvSpPr/>
              <p:nvPr/>
            </p:nvSpPr>
            <p:spPr>
              <a:xfrm>
                <a:off x="828675" y="1797850"/>
                <a:ext cx="154800" cy="154800"/>
              </a:xfrm>
              <a:prstGeom prst="ellipse">
                <a:avLst/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5" name="Google Shape;495;p13"/>
              <p:cNvSpPr/>
              <p:nvPr/>
            </p:nvSpPr>
            <p:spPr>
              <a:xfrm>
                <a:off x="1057275" y="1806250"/>
                <a:ext cx="145200" cy="138000"/>
              </a:xfrm>
              <a:prstGeom prst="roundRect">
                <a:avLst>
                  <a:gd fmla="val 16667" name="adj"/>
                </a:avLst>
              </a:prstGeom>
              <a:solidFill>
                <a:schemeClr val="lt1"/>
              </a:solidFill>
              <a:ln cap="flat" cmpd="sng" w="9525">
                <a:solidFill>
                  <a:srgbClr val="B0B4B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6" name="Google Shape;496;p13"/>
              <p:cNvSpPr txBox="1"/>
              <p:nvPr/>
            </p:nvSpPr>
            <p:spPr>
              <a:xfrm>
                <a:off x="1290638" y="1805950"/>
                <a:ext cx="1371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303A3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Copies of passport</a:t>
                </a:r>
                <a:endParaRPr sz="900">
                  <a:solidFill>
                    <a:srgbClr val="303A3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