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264">
          <p15:clr>
            <a:srgbClr val="A4A3A4"/>
          </p15:clr>
        </p15:guide>
        <p15:guide id="2" pos="2381">
          <p15:clr>
            <a:srgbClr val="A4A3A4"/>
          </p15:clr>
        </p15:guide>
        <p15:guide id="3" pos="8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64" orient="horz"/>
        <p:guide pos="2381"/>
        <p:guide pos="8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4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28675" cy="3705249"/>
          </a:xfrm>
          <a:custGeom>
            <a:rect b="b" l="l" r="r" t="t"/>
            <a:pathLst>
              <a:path extrusionOk="0" h="152401" w="29147">
                <a:moveTo>
                  <a:pt x="0" y="0"/>
                </a:moveTo>
                <a:lnTo>
                  <a:pt x="29147" y="0"/>
                </a:lnTo>
                <a:lnTo>
                  <a:pt x="29147" y="135636"/>
                </a:lnTo>
                <a:lnTo>
                  <a:pt x="110" y="152401"/>
                </a:lnTo>
                <a:close/>
              </a:path>
            </a:pathLst>
          </a:custGeom>
          <a:solidFill>
            <a:srgbClr val="36A9E1"/>
          </a:solidFill>
          <a:ln>
            <a:noFill/>
          </a:ln>
        </p:spPr>
      </p:sp>
      <p:sp>
        <p:nvSpPr>
          <p:cNvPr id="55" name="Google Shape;55;p13"/>
          <p:cNvSpPr txBox="1"/>
          <p:nvPr/>
        </p:nvSpPr>
        <p:spPr>
          <a:xfrm>
            <a:off x="1290650" y="762025"/>
            <a:ext cx="27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Roboto Medium"/>
                <a:ea typeface="Roboto Medium"/>
                <a:cs typeface="Roboto Medium"/>
                <a:sym typeface="Roboto Medium"/>
              </a:rPr>
              <a:t>Michelle Lindon</a:t>
            </a:r>
            <a:endParaRPr sz="28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00175" y="1214475"/>
            <a:ext cx="2295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Medium"/>
                <a:ea typeface="Roboto Medium"/>
                <a:cs typeface="Roboto Medium"/>
                <a:sym typeface="Roboto Medium"/>
              </a:rPr>
              <a:t>Registration Letter</a:t>
            </a:r>
            <a:endParaRPr sz="18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0175" y="1928875"/>
            <a:ext cx="2671800" cy="13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February 18, 2026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Leanna Kirlin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Lead Researcher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Facilisis Luctus Industries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4549 Alexandre Crest Suite 092, CA 6095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00175" y="3810050"/>
            <a:ext cx="5005500" cy="29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To Ms. Kirlin: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Kindly accept this letter as my formal resignation as a staff member of Salem Court Industries. My last day is expected to be on January 19, 2025.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I am incredibly grateful for the opportunities that I have been given in this post. I value the insights that I have learned, and I expect them to help me in my future endeavors. I would also like to thank you for being supportive of my professional growth. I have enjoyed working with you and the rest of the team.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Let me know how I can help in making the transition of responsibilities as seamless as possible for everyone involved. Thank you.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307300" y="7819775"/>
            <a:ext cx="125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Best wishes,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07300" y="9040525"/>
            <a:ext cx="125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Michelle Lindon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8031838"/>
            <a:ext cx="1677269" cy="105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4450" y="9758325"/>
            <a:ext cx="185750" cy="1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57550" y="9745076"/>
            <a:ext cx="185750" cy="199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86325" y="9753912"/>
            <a:ext cx="185750" cy="19019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602563" y="9769175"/>
            <a:ext cx="125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671963" y="9769175"/>
            <a:ext cx="125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295963" y="9769175"/>
            <a:ext cx="125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hello@gdoc.io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