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okie"/>
      <p:regular r:id="rId7"/>
    </p:embeddedFont>
    <p:embeddedFont>
      <p:font typeface="Nunito"/>
      <p:regular r:id="rId8"/>
      <p:bold r:id="rId9"/>
      <p:italic r:id="rId10"/>
      <p:boldItalic r:id="rId11"/>
    </p:embeddedFont>
    <p:embeddedFont>
      <p:font typeface="Knewave"/>
      <p:regular r:id="rId12"/>
    </p:embeddedFont>
    <p:embeddedFont>
      <p:font typeface="Nunito ExtraBold"/>
      <p:bold r:id="rId13"/>
      <p:boldItalic r:id="rId14"/>
    </p:embeddedFont>
    <p:embeddedFont>
      <p:font typeface="Dancing Script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Italic.fntdata"/><Relationship Id="rId10" Type="http://schemas.openxmlformats.org/officeDocument/2006/relationships/font" Target="fonts/Nunito-italic.fntdata"/><Relationship Id="rId13" Type="http://schemas.openxmlformats.org/officeDocument/2006/relationships/font" Target="fonts/NunitoExtraBold-bold.fntdata"/><Relationship Id="rId12" Type="http://schemas.openxmlformats.org/officeDocument/2006/relationships/font" Target="fonts/Knewav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-bold.fntdata"/><Relationship Id="rId15" Type="http://schemas.openxmlformats.org/officeDocument/2006/relationships/font" Target="fonts/DancingScript-regular.fntdata"/><Relationship Id="rId14" Type="http://schemas.openxmlformats.org/officeDocument/2006/relationships/font" Target="fonts/NunitoExtraBold-boldItalic.fntdata"/><Relationship Id="rId16" Type="http://schemas.openxmlformats.org/officeDocument/2006/relationships/font" Target="fonts/DancingScrip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okie-regular.fntdata"/><Relationship Id="rId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png"/><Relationship Id="rId10" Type="http://schemas.openxmlformats.org/officeDocument/2006/relationships/image" Target="../media/image5.png"/><Relationship Id="rId13" Type="http://schemas.openxmlformats.org/officeDocument/2006/relationships/image" Target="../media/image13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10.png"/><Relationship Id="rId15" Type="http://schemas.openxmlformats.org/officeDocument/2006/relationships/image" Target="../media/image2.png"/><Relationship Id="rId14" Type="http://schemas.openxmlformats.org/officeDocument/2006/relationships/image" Target="../media/image9.png"/><Relationship Id="rId16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14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-25"/>
            <a:ext cx="7560001" cy="10692000"/>
            <a:chOff x="0" y="-25"/>
            <a:chExt cx="7560001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-25"/>
              <a:ext cx="7560000" cy="10692000"/>
            </a:xfrm>
            <a:prstGeom prst="rect">
              <a:avLst/>
            </a:prstGeom>
            <a:solidFill>
              <a:srgbClr val="76C7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 title="Ресурс 14@2x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-19"/>
              <a:ext cx="7560001" cy="674818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 title="Ресурс 9@2x.png"/>
          <p:cNvPicPr preferRelativeResize="0"/>
          <p:nvPr/>
        </p:nvPicPr>
        <p:blipFill rotWithShape="1">
          <a:blip r:embed="rId4">
            <a:alphaModFix/>
          </a:blip>
          <a:srcRect b="1493" l="1493" r="1493" t="1493"/>
          <a:stretch/>
        </p:blipFill>
        <p:spPr>
          <a:xfrm>
            <a:off x="0" y="6059696"/>
            <a:ext cx="7559999" cy="4638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 title="Ресурс 13@2x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150" y="6898625"/>
            <a:ext cx="7443699" cy="263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title="Ресурс 2@2x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4" y="-14"/>
            <a:ext cx="3117400" cy="149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 title="Ресурс 3@2x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42604" y="0"/>
            <a:ext cx="3117395" cy="14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 title="Ресурс 6@2x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26525" y="738100"/>
            <a:ext cx="5706951" cy="54704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0" y="9020496"/>
            <a:ext cx="7560001" cy="1677857"/>
            <a:chOff x="0" y="9020496"/>
            <a:chExt cx="7560001" cy="1677857"/>
          </a:xfrm>
        </p:grpSpPr>
        <p:pic>
          <p:nvPicPr>
            <p:cNvPr id="63" name="Google Shape;63;p13" title="Ресурс 12@2x.png"/>
            <p:cNvPicPr preferRelativeResize="0"/>
            <p:nvPr/>
          </p:nvPicPr>
          <p:blipFill rotWithShape="1">
            <a:blip r:embed="rId9">
              <a:alphaModFix/>
            </a:blip>
            <a:srcRect b="268" l="278" r="268" t="278"/>
            <a:stretch/>
          </p:blipFill>
          <p:spPr>
            <a:xfrm>
              <a:off x="0" y="9020496"/>
              <a:ext cx="7560001" cy="16778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3"/>
            <p:cNvSpPr txBox="1"/>
            <p:nvPr/>
          </p:nvSpPr>
          <p:spPr>
            <a:xfrm>
              <a:off x="1541550" y="9459675"/>
              <a:ext cx="4476900" cy="94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Luna’s Frozen Delights</a:t>
              </a:r>
              <a:endParaRPr b="1" sz="15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908 Maple Lane, Sweetville, 30303</a:t>
              </a:r>
              <a:endParaRPr b="1" sz="15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(123) 456-7890 | www.lunafreeze.ltd</a:t>
              </a:r>
              <a:endParaRPr b="1" sz="15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1776975" y="7096725"/>
            <a:ext cx="400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25F7E"/>
                </a:solidFill>
                <a:latin typeface="Cookie"/>
                <a:ea typeface="Cookie"/>
                <a:cs typeface="Cookie"/>
                <a:sym typeface="Cookie"/>
              </a:rPr>
              <a:t>Celebrate summer with us!</a:t>
            </a:r>
            <a:endParaRPr sz="2500">
              <a:solidFill>
                <a:srgbClr val="F25F7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76975" y="8559500"/>
            <a:ext cx="4006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25F7E"/>
                </a:solidFill>
                <a:latin typeface="Nunito"/>
                <a:ea typeface="Nunito"/>
                <a:cs typeface="Nunito"/>
                <a:sym typeface="Nunito"/>
              </a:rPr>
              <a:t>FROM 10:00 AM TO 6:00 PM</a:t>
            </a:r>
            <a:endParaRPr b="1" sz="1800">
              <a:solidFill>
                <a:srgbClr val="F25F7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2095275" y="7577556"/>
            <a:ext cx="3374700" cy="761700"/>
            <a:chOff x="2095275" y="7577556"/>
            <a:chExt cx="3374700" cy="761700"/>
          </a:xfrm>
        </p:grpSpPr>
        <p:grpSp>
          <p:nvGrpSpPr>
            <p:cNvPr id="68" name="Google Shape;68;p13"/>
            <p:cNvGrpSpPr/>
            <p:nvPr/>
          </p:nvGrpSpPr>
          <p:grpSpPr>
            <a:xfrm>
              <a:off x="2095275" y="7577556"/>
              <a:ext cx="3374700" cy="761700"/>
              <a:chOff x="2095275" y="7849631"/>
              <a:chExt cx="3374700" cy="7617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2095275" y="7849631"/>
                <a:ext cx="3374700" cy="761700"/>
              </a:xfrm>
              <a:prstGeom prst="roundRect">
                <a:avLst>
                  <a:gd fmla="val 16667" name="adj"/>
                </a:avLst>
              </a:prstGeom>
              <a:solidFill>
                <a:srgbClr val="76C7C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2153175" y="7933181"/>
                <a:ext cx="3258900" cy="5946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000">
                    <a:solidFill>
                      <a:schemeClr val="lt1"/>
                    </a:solidFill>
                    <a:latin typeface="Nunito ExtraBold"/>
                    <a:ea typeface="Nunito ExtraBold"/>
                    <a:cs typeface="Nunito ExtraBold"/>
                    <a:sym typeface="Nunito ExtraBold"/>
                  </a:rPr>
                  <a:t>AUGUST 21</a:t>
                </a:r>
                <a:endParaRPr b="1" sz="3100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sp>
          <p:nvSpPr>
            <p:cNvPr id="71" name="Google Shape;71;p13"/>
            <p:cNvSpPr/>
            <p:nvPr/>
          </p:nvSpPr>
          <p:spPr>
            <a:xfrm>
              <a:off x="2290075" y="7882050"/>
              <a:ext cx="152700" cy="152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5081350" y="7882050"/>
              <a:ext cx="152700" cy="152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13"/>
          <p:cNvSpPr txBox="1"/>
          <p:nvPr/>
        </p:nvSpPr>
        <p:spPr>
          <a:xfrm rot="-516824">
            <a:off x="970391" y="1837208"/>
            <a:ext cx="5654581" cy="2605841"/>
          </a:xfrm>
          <a:prstGeom prst="rect">
            <a:avLst/>
          </a:prstGeom>
          <a:noFill/>
          <a:ln>
            <a:noFill/>
          </a:ln>
          <a:effectLst>
            <a:outerShdw rotWithShape="0" algn="bl" dir="7800000" dist="152400">
              <a:srgbClr val="C64B6C"/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100">
                <a:solidFill>
                  <a:schemeClr val="lt1"/>
                </a:solidFill>
                <a:latin typeface="Knewave"/>
                <a:ea typeface="Knewave"/>
                <a:cs typeface="Knewave"/>
                <a:sym typeface="Knewave"/>
              </a:rPr>
              <a:t>Ice</a:t>
            </a:r>
            <a:endParaRPr sz="12100">
              <a:solidFill>
                <a:schemeClr val="lt1"/>
              </a:solidFill>
              <a:latin typeface="Knewave"/>
              <a:ea typeface="Knewave"/>
              <a:cs typeface="Knewave"/>
              <a:sym typeface="Knewave"/>
            </a:endParaRPr>
          </a:p>
          <a:p>
            <a:pPr indent="0" lvl="0" marL="0" rtl="0" algn="ctr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100">
                <a:solidFill>
                  <a:schemeClr val="lt1"/>
                </a:solidFill>
                <a:latin typeface="Knewave"/>
                <a:ea typeface="Knewave"/>
                <a:cs typeface="Knewave"/>
                <a:sym typeface="Knewave"/>
              </a:rPr>
              <a:t>Cream</a:t>
            </a:r>
            <a:endParaRPr sz="12100">
              <a:solidFill>
                <a:schemeClr val="lt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5075925" y="2212675"/>
            <a:ext cx="190500" cy="190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2228000" y="2452000"/>
            <a:ext cx="190500" cy="190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3" title="Ресурс 31@2x.png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227996" y="4758534"/>
            <a:ext cx="517000" cy="541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 title="Ресурс 41@2x.png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088710" y="4071035"/>
            <a:ext cx="517000" cy="6394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3"/>
          <p:cNvSpPr txBox="1"/>
          <p:nvPr/>
        </p:nvSpPr>
        <p:spPr>
          <a:xfrm rot="-619170">
            <a:off x="2276157" y="4063665"/>
            <a:ext cx="3253935" cy="13083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300">
                <a:solidFill>
                  <a:schemeClr val="lt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Social</a:t>
            </a:r>
            <a:endParaRPr sz="7300">
              <a:solidFill>
                <a:schemeClr val="lt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grpSp>
        <p:nvGrpSpPr>
          <p:cNvPr id="79" name="Google Shape;79;p13"/>
          <p:cNvGrpSpPr/>
          <p:nvPr/>
        </p:nvGrpSpPr>
        <p:grpSpPr>
          <a:xfrm>
            <a:off x="75" y="4422950"/>
            <a:ext cx="7560000" cy="6275401"/>
            <a:chOff x="0" y="4416600"/>
            <a:chExt cx="7560000" cy="6275401"/>
          </a:xfrm>
        </p:grpSpPr>
        <p:pic>
          <p:nvPicPr>
            <p:cNvPr id="80" name="Google Shape;80;p13" title="Ресурс 7@2x.png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5783866" y="4416600"/>
              <a:ext cx="1776135" cy="31144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3" title="Ресурс 8@2x.png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0" y="4503800"/>
              <a:ext cx="1504025" cy="3201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" name="Google Shape;82;p13" title="Ресурс 10@2x.png"/>
            <p:cNvPicPr preferRelativeResize="0"/>
            <p:nvPr/>
          </p:nvPicPr>
          <p:blipFill rotWithShape="1">
            <a:blip r:embed="rId14">
              <a:alphaModFix/>
            </a:blip>
            <a:srcRect b="777" l="767" r="777" t="767"/>
            <a:stretch/>
          </p:blipFill>
          <p:spPr>
            <a:xfrm>
              <a:off x="0" y="7609900"/>
              <a:ext cx="1800500" cy="3082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3" title="Ресурс 11@2x.png"/>
            <p:cNvPicPr preferRelativeResize="0"/>
            <p:nvPr/>
          </p:nvPicPr>
          <p:blipFill rotWithShape="1">
            <a:blip r:embed="rId15">
              <a:alphaModFix/>
            </a:blip>
            <a:srcRect b="386" l="386" r="2901" t="386"/>
            <a:stretch/>
          </p:blipFill>
          <p:spPr>
            <a:xfrm>
              <a:off x="5879700" y="7577550"/>
              <a:ext cx="1680300" cy="31144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4" name="Google Shape;84;p13"/>
          <p:cNvGrpSpPr/>
          <p:nvPr/>
        </p:nvGrpSpPr>
        <p:grpSpPr>
          <a:xfrm>
            <a:off x="327950" y="1547117"/>
            <a:ext cx="1744100" cy="1812625"/>
            <a:chOff x="327950" y="1547117"/>
            <a:chExt cx="1744100" cy="1812625"/>
          </a:xfrm>
        </p:grpSpPr>
        <p:pic>
          <p:nvPicPr>
            <p:cNvPr id="85" name="Google Shape;85;p13" title="Ресурс 111@2x.png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>
              <a:off x="327950" y="1547117"/>
              <a:ext cx="1744100" cy="18126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3"/>
            <p:cNvSpPr/>
            <p:nvPr/>
          </p:nvSpPr>
          <p:spPr>
            <a:xfrm>
              <a:off x="501000" y="1716507"/>
              <a:ext cx="1398000" cy="1398000"/>
            </a:xfrm>
            <a:prstGeom prst="ellipse">
              <a:avLst/>
            </a:prstGeom>
            <a:noFill/>
            <a:ln cap="flat" cmpd="sng" w="38100">
              <a:solidFill>
                <a:srgbClr val="F25F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7" name="Google Shape;87;p13"/>
            <p:cNvGrpSpPr/>
            <p:nvPr/>
          </p:nvGrpSpPr>
          <p:grpSpPr>
            <a:xfrm rot="-566875">
              <a:off x="503613" y="1850666"/>
              <a:ext cx="1392933" cy="1068021"/>
              <a:chOff x="202525" y="1903026"/>
              <a:chExt cx="1521300" cy="106805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202525" y="1903026"/>
                <a:ext cx="1521300" cy="26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700">
                    <a:solidFill>
                      <a:srgbClr val="F25F7E"/>
                    </a:solidFill>
                    <a:latin typeface="Dancing Script"/>
                    <a:ea typeface="Dancing Script"/>
                    <a:cs typeface="Dancing Script"/>
                    <a:sym typeface="Dancing Script"/>
                  </a:rPr>
                  <a:t>For all</a:t>
                </a:r>
                <a:endParaRPr sz="1700">
                  <a:solidFill>
                    <a:srgbClr val="F25F7E"/>
                  </a:solidFill>
                  <a:latin typeface="Dancing Script"/>
                  <a:ea typeface="Dancing Script"/>
                  <a:cs typeface="Dancing Script"/>
                  <a:sym typeface="Dancing Script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202525" y="2770976"/>
                <a:ext cx="152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300">
                    <a:solidFill>
                      <a:srgbClr val="F25F7E"/>
                    </a:solidFill>
                    <a:latin typeface="Dancing Script"/>
                    <a:ea typeface="Dancing Script"/>
                    <a:cs typeface="Dancing Script"/>
                    <a:sym typeface="Dancing Script"/>
                  </a:rPr>
                  <a:t>Ice Creams</a:t>
                </a:r>
                <a:endParaRPr sz="1300">
                  <a:solidFill>
                    <a:srgbClr val="F25F7E"/>
                  </a:solidFill>
                  <a:latin typeface="Dancing Script"/>
                  <a:ea typeface="Dancing Script"/>
                  <a:cs typeface="Dancing Script"/>
                  <a:sym typeface="Dancing Script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202525" y="2236964"/>
                <a:ext cx="15213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000">
                    <a:solidFill>
                      <a:srgbClr val="F25F7E"/>
                    </a:solidFill>
                    <a:latin typeface="Knewave"/>
                    <a:ea typeface="Knewave"/>
                    <a:cs typeface="Knewave"/>
                    <a:sym typeface="Knewave"/>
                  </a:rPr>
                  <a:t>$2.50</a:t>
                </a:r>
                <a:endParaRPr sz="3000">
                  <a:solidFill>
                    <a:srgbClr val="F25F7E"/>
                  </a:solidFill>
                  <a:latin typeface="Knewave"/>
                  <a:ea typeface="Knewave"/>
                  <a:cs typeface="Knewave"/>
                  <a:sym typeface="Knewave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