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</p:sldIdLst>
  <p:sldSz cy="7560000" cx="10692000"/>
  <p:notesSz cx="6858000" cy="9144000"/>
  <p:embeddedFontLst>
    <p:embeddedFont>
      <p:font typeface="Lato"/>
      <p:regular r:id="rId7"/>
      <p:bold r:id="rId8"/>
      <p:italic r:id="rId9"/>
      <p:boldItalic r:id="rId10"/>
    </p:embeddedFont>
    <p:embeddedFont>
      <p:font typeface="Lato Light"/>
      <p:regular r:id="rId11"/>
      <p:bold r:id="rId12"/>
      <p:italic r:id="rId13"/>
      <p:boldItalic r:id="rId14"/>
    </p:embeddedFont>
    <p:embeddedFont>
      <p:font typeface="Passion One"/>
      <p:regular r:id="rId15"/>
      <p:bold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LatoLight-regular.fntdata"/><Relationship Id="rId10" Type="http://schemas.openxmlformats.org/officeDocument/2006/relationships/font" Target="fonts/Lato-boldItalic.fntdata"/><Relationship Id="rId13" Type="http://schemas.openxmlformats.org/officeDocument/2006/relationships/font" Target="fonts/LatoLight-italic.fntdata"/><Relationship Id="rId12" Type="http://schemas.openxmlformats.org/officeDocument/2006/relationships/font" Target="fonts/LatoLight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Lato-italic.fntdata"/><Relationship Id="rId15" Type="http://schemas.openxmlformats.org/officeDocument/2006/relationships/font" Target="fonts/PassionOne-regular.fntdata"/><Relationship Id="rId14" Type="http://schemas.openxmlformats.org/officeDocument/2006/relationships/font" Target="fonts/LatoLight-boldItalic.fntdata"/><Relationship Id="rId16" Type="http://schemas.openxmlformats.org/officeDocument/2006/relationships/font" Target="fonts/PassionOne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font" Target="fonts/Lato-regular.fntdata"/><Relationship Id="rId8" Type="http://schemas.openxmlformats.org/officeDocument/2006/relationships/font" Target="fonts/Lat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004515" y="685800"/>
            <a:ext cx="4849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004515" y="685800"/>
            <a:ext cx="4849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22895a48db_1_142:notes"/>
          <p:cNvSpPr/>
          <p:nvPr>
            <p:ph idx="2" type="sldImg"/>
          </p:nvPr>
        </p:nvSpPr>
        <p:spPr>
          <a:xfrm>
            <a:off x="1004515" y="685800"/>
            <a:ext cx="4849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22895a48db_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64478" y="1094388"/>
            <a:ext cx="9963000" cy="3016800"/>
          </a:xfrm>
          <a:prstGeom prst="rect">
            <a:avLst/>
          </a:prstGeom>
        </p:spPr>
        <p:txBody>
          <a:bodyPr anchorCtr="0" anchor="b" bIns="116050" lIns="116050" spcFirstLastPara="1" rIns="116050" wrap="square" tIns="1160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64468" y="4165643"/>
            <a:ext cx="9963000" cy="11649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64468" y="1625801"/>
            <a:ext cx="9963000" cy="2886000"/>
          </a:xfrm>
          <a:prstGeom prst="rect">
            <a:avLst/>
          </a:prstGeom>
        </p:spPr>
        <p:txBody>
          <a:bodyPr anchorCtr="0" anchor="b" bIns="116050" lIns="116050" spcFirstLastPara="1" rIns="116050" wrap="square" tIns="1160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64468" y="4633192"/>
            <a:ext cx="9963000" cy="19119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indent="-374650" lvl="0" marL="457200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64468" y="3161354"/>
            <a:ext cx="9963000" cy="12372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indent="-374650" lvl="0" marL="45720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64468" y="1693927"/>
            <a:ext cx="4677000" cy="50214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650483" y="1693927"/>
            <a:ext cx="4677000" cy="50214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64468" y="816630"/>
            <a:ext cx="3283500" cy="1110600"/>
          </a:xfrm>
          <a:prstGeom prst="rect">
            <a:avLst/>
          </a:prstGeom>
        </p:spPr>
        <p:txBody>
          <a:bodyPr anchorCtr="0" anchor="b" bIns="116050" lIns="116050" spcFirstLastPara="1" rIns="116050" wrap="square" tIns="1160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64468" y="2042457"/>
            <a:ext cx="3283500" cy="46731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73245" y="661638"/>
            <a:ext cx="7445700" cy="60126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346000" y="-184"/>
            <a:ext cx="5346000" cy="75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16050" lIns="116050" spcFirstLastPara="1" rIns="116050" wrap="square" tIns="116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310447" y="1812541"/>
            <a:ext cx="4730100" cy="2178600"/>
          </a:xfrm>
          <a:prstGeom prst="rect">
            <a:avLst/>
          </a:prstGeom>
        </p:spPr>
        <p:txBody>
          <a:bodyPr anchorCtr="0" anchor="b" bIns="116050" lIns="116050" spcFirstLastPara="1" rIns="116050" wrap="square" tIns="1160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310447" y="4120005"/>
            <a:ext cx="4730100" cy="1815300"/>
          </a:xfrm>
          <a:prstGeom prst="rect">
            <a:avLst/>
          </a:prstGeom>
        </p:spPr>
        <p:txBody>
          <a:bodyPr anchorCtr="0" anchor="t" bIns="116050" lIns="116050" spcFirstLastPara="1" rIns="116050" wrap="square" tIns="1160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775715" y="1064257"/>
            <a:ext cx="4486500" cy="54312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indent="-374650" lvl="0" marL="45720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64468" y="6218168"/>
            <a:ext cx="7014300" cy="8895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50" lIns="116050" spcFirstLastPara="1" rIns="116050" wrap="square" tIns="1160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6050" lIns="116050" spcFirstLastPara="1" rIns="116050" wrap="square" tIns="116050">
            <a:normAutofit/>
          </a:bodyPr>
          <a:lstStyle>
            <a:lvl1pPr indent="-3746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1pPr>
            <a:lvl2pPr indent="-3429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indent="-3429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indent="-3429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indent="-3429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indent="-3429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indent="-3429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indent="-3429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6050" lIns="116050" spcFirstLastPara="1" rIns="116050" wrap="square" tIns="11605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21.png"/><Relationship Id="rId13" Type="http://schemas.openxmlformats.org/officeDocument/2006/relationships/image" Target="../media/image6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16.png"/><Relationship Id="rId15" Type="http://schemas.openxmlformats.org/officeDocument/2006/relationships/image" Target="../media/image1.png"/><Relationship Id="rId14" Type="http://schemas.openxmlformats.org/officeDocument/2006/relationships/image" Target="../media/image13.png"/><Relationship Id="rId16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7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32.png"/><Relationship Id="rId11" Type="http://schemas.openxmlformats.org/officeDocument/2006/relationships/image" Target="../media/image26.png"/><Relationship Id="rId10" Type="http://schemas.openxmlformats.org/officeDocument/2006/relationships/image" Target="../media/image19.png"/><Relationship Id="rId13" Type="http://schemas.openxmlformats.org/officeDocument/2006/relationships/image" Target="../media/image31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5" Type="http://schemas.openxmlformats.org/officeDocument/2006/relationships/image" Target="../media/image20.png"/><Relationship Id="rId14" Type="http://schemas.openxmlformats.org/officeDocument/2006/relationships/image" Target="../media/image23.png"/><Relationship Id="rId17" Type="http://schemas.openxmlformats.org/officeDocument/2006/relationships/image" Target="../media/image28.png"/><Relationship Id="rId16" Type="http://schemas.openxmlformats.org/officeDocument/2006/relationships/image" Target="../media/image30.png"/><Relationship Id="rId5" Type="http://schemas.openxmlformats.org/officeDocument/2006/relationships/image" Target="../media/image22.png"/><Relationship Id="rId19" Type="http://schemas.openxmlformats.org/officeDocument/2006/relationships/image" Target="../media/image25.png"/><Relationship Id="rId6" Type="http://schemas.openxmlformats.org/officeDocument/2006/relationships/image" Target="../media/image11.png"/><Relationship Id="rId18" Type="http://schemas.openxmlformats.org/officeDocument/2006/relationships/image" Target="../media/image27.png"/><Relationship Id="rId7" Type="http://schemas.openxmlformats.org/officeDocument/2006/relationships/image" Target="../media/image15.png"/><Relationship Id="rId8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0" y="0"/>
            <a:ext cx="10692000" cy="7560000"/>
            <a:chOff x="0" y="0"/>
            <a:chExt cx="10692000" cy="7560000"/>
          </a:xfrm>
        </p:grpSpPr>
        <p:sp>
          <p:nvSpPr>
            <p:cNvPr id="55" name="Google Shape;55;p13"/>
            <p:cNvSpPr/>
            <p:nvPr/>
          </p:nvSpPr>
          <p:spPr>
            <a:xfrm>
              <a:off x="0" y="150"/>
              <a:ext cx="10692000" cy="7559700"/>
            </a:xfrm>
            <a:prstGeom prst="rect">
              <a:avLst/>
            </a:prstGeom>
            <a:solidFill>
              <a:srgbClr val="7DDA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0" y="0"/>
              <a:ext cx="10692000" cy="7560000"/>
            </a:xfrm>
            <a:prstGeom prst="rect">
              <a:avLst/>
            </a:prstGeom>
            <a:gradFill>
              <a:gsLst>
                <a:gs pos="0">
                  <a:srgbClr val="92ECFF"/>
                </a:gs>
                <a:gs pos="65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" name="Google Shape;57;p13"/>
          <p:cNvGrpSpPr/>
          <p:nvPr/>
        </p:nvGrpSpPr>
        <p:grpSpPr>
          <a:xfrm>
            <a:off x="4342300" y="3015095"/>
            <a:ext cx="6349700" cy="4544906"/>
            <a:chOff x="4342300" y="3015095"/>
            <a:chExt cx="6349700" cy="4544906"/>
          </a:xfrm>
        </p:grpSpPr>
        <p:pic>
          <p:nvPicPr>
            <p:cNvPr id="58" name="Google Shape;58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89550" y="3015095"/>
              <a:ext cx="3669824" cy="2195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42300" y="6399925"/>
              <a:ext cx="3912452" cy="1159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934900" y="6330920"/>
              <a:ext cx="1757100" cy="12290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" name="Google Shape;61;p13"/>
          <p:cNvSpPr/>
          <p:nvPr/>
        </p:nvSpPr>
        <p:spPr>
          <a:xfrm>
            <a:off x="0" y="0"/>
            <a:ext cx="5346000" cy="7560000"/>
          </a:xfrm>
          <a:prstGeom prst="rect">
            <a:avLst/>
          </a:prstGeom>
          <a:solidFill>
            <a:srgbClr val="FFFFFF">
              <a:alpha val="34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" name="Google Shape;62;p13"/>
          <p:cNvGrpSpPr/>
          <p:nvPr/>
        </p:nvGrpSpPr>
        <p:grpSpPr>
          <a:xfrm>
            <a:off x="5692925" y="685949"/>
            <a:ext cx="4682777" cy="2985188"/>
            <a:chOff x="5692925" y="685949"/>
            <a:chExt cx="4682777" cy="2985188"/>
          </a:xfrm>
        </p:grpSpPr>
        <p:sp>
          <p:nvSpPr>
            <p:cNvPr id="63" name="Google Shape;63;p13"/>
            <p:cNvSpPr txBox="1"/>
            <p:nvPr/>
          </p:nvSpPr>
          <p:spPr>
            <a:xfrm rot="-402363">
              <a:off x="5772899" y="897710"/>
              <a:ext cx="3719951" cy="1585279"/>
            </a:xfrm>
            <a:prstGeom prst="rect">
              <a:avLst/>
            </a:prstGeom>
            <a:noFill/>
            <a:ln>
              <a:noFill/>
            </a:ln>
            <a:effectLst>
              <a:outerShdw blurRad="200025" rotWithShape="0" algn="bl" dir="5880000" dist="76200">
                <a:srgbClr val="19BEE1"/>
              </a:outerShdw>
            </a:effectLst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3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SWEET</a:t>
              </a:r>
              <a:endParaRPr sz="103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64" name="Google Shape;64;p13"/>
            <p:cNvSpPr txBox="1"/>
            <p:nvPr/>
          </p:nvSpPr>
          <p:spPr>
            <a:xfrm rot="-402408">
              <a:off x="6330431" y="1859697"/>
              <a:ext cx="3966141" cy="1585279"/>
            </a:xfrm>
            <a:prstGeom prst="rect">
              <a:avLst/>
            </a:prstGeom>
            <a:noFill/>
            <a:ln>
              <a:noFill/>
            </a:ln>
            <a:effectLst>
              <a:outerShdw blurRad="200025" rotWithShape="0" algn="bl" dir="5880000" dist="76200">
                <a:srgbClr val="19BEE1"/>
              </a:outerShdw>
            </a:effectLst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300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HAVEN</a:t>
              </a:r>
              <a:endParaRPr sz="103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sp>
        <p:nvSpPr>
          <p:cNvPr id="65" name="Google Shape;65;p13"/>
          <p:cNvSpPr txBox="1"/>
          <p:nvPr/>
        </p:nvSpPr>
        <p:spPr>
          <a:xfrm>
            <a:off x="5715648" y="205626"/>
            <a:ext cx="17571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rPr>
              <a:t>WELCOME TO SWEET HAVEN</a:t>
            </a:r>
            <a:endParaRPr sz="1100">
              <a:solidFill>
                <a:schemeClr val="lt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8254759" y="232476"/>
            <a:ext cx="2235600" cy="1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uk" sz="75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DIVE INTO A WORLD OF SWEETNESS!</a:t>
            </a:r>
            <a:endParaRPr sz="7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1400" y="232475"/>
            <a:ext cx="764200" cy="72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" name="Google Shape;68;p13"/>
          <p:cNvGrpSpPr/>
          <p:nvPr/>
        </p:nvGrpSpPr>
        <p:grpSpPr>
          <a:xfrm>
            <a:off x="5915275" y="2949151"/>
            <a:ext cx="4491538" cy="4610852"/>
            <a:chOff x="5915275" y="2949151"/>
            <a:chExt cx="4491538" cy="4610852"/>
          </a:xfrm>
        </p:grpSpPr>
        <p:pic>
          <p:nvPicPr>
            <p:cNvPr id="69" name="Google Shape;69;p1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915275" y="2949151"/>
              <a:ext cx="4491538" cy="461085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0" name="Google Shape;70;p13"/>
            <p:cNvGrpSpPr/>
            <p:nvPr/>
          </p:nvGrpSpPr>
          <p:grpSpPr>
            <a:xfrm>
              <a:off x="9059164" y="3529362"/>
              <a:ext cx="1030467" cy="539162"/>
              <a:chOff x="9059164" y="3529362"/>
              <a:chExt cx="1030467" cy="539162"/>
            </a:xfrm>
          </p:grpSpPr>
          <p:grpSp>
            <p:nvGrpSpPr>
              <p:cNvPr id="71" name="Google Shape;71;p13"/>
              <p:cNvGrpSpPr/>
              <p:nvPr/>
            </p:nvGrpSpPr>
            <p:grpSpPr>
              <a:xfrm rot="-536973">
                <a:off x="9064545" y="3607771"/>
                <a:ext cx="1019705" cy="149118"/>
                <a:chOff x="9245227" y="3861997"/>
                <a:chExt cx="2194056" cy="316176"/>
              </a:xfrm>
            </p:grpSpPr>
            <p:sp>
              <p:nvSpPr>
                <p:cNvPr id="72" name="Google Shape;72;p13"/>
                <p:cNvSpPr/>
                <p:nvPr/>
              </p:nvSpPr>
              <p:spPr>
                <a:xfrm>
                  <a:off x="9245227" y="3861997"/>
                  <a:ext cx="2194056" cy="316176"/>
                </a:xfrm>
                <a:prstGeom prst="rect">
                  <a:avLst/>
                </a:prstGeom>
              </p:spPr>
              <p:txBody>
                <a:bodyPr>
                  <a:prstTxWarp prst="textPlain"/>
                </a:bodyPr>
                <a:lstStyle/>
                <a:p>
                  <a:pPr lvl="0" algn="ctr"/>
                  <a:r>
                    <a:rPr b="0" i="0">
                      <a:ln cap="flat" cmpd="sng" w="152400">
                        <a:solidFill>
                          <a:schemeClr val="lt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  <a:solidFill>
                        <a:srgbClr val="FD97D8"/>
                      </a:solidFill>
                      <a:latin typeface="Lato;900"/>
                    </a:rPr>
                    <a:t>ICE CREAM</a:t>
                  </a:r>
                </a:p>
              </p:txBody>
            </p:sp>
            <p:sp>
              <p:nvSpPr>
                <p:cNvPr id="73" name="Google Shape;73;p13"/>
                <p:cNvSpPr/>
                <p:nvPr/>
              </p:nvSpPr>
              <p:spPr>
                <a:xfrm>
                  <a:off x="9245227" y="3861997"/>
                  <a:ext cx="2194056" cy="316176"/>
                </a:xfrm>
                <a:prstGeom prst="rect">
                  <a:avLst/>
                </a:prstGeom>
              </p:spPr>
              <p:txBody>
                <a:bodyPr>
                  <a:prstTxWarp prst="textPlain"/>
                </a:bodyPr>
                <a:lstStyle/>
                <a:p>
                  <a:pPr lvl="0" algn="ctr"/>
                  <a:r>
                    <a:rPr b="0" i="0">
                      <a:ln>
                        <a:noFill/>
                      </a:ln>
                      <a:solidFill>
                        <a:srgbClr val="FD97D8"/>
                      </a:solidFill>
                      <a:latin typeface="Lato;900"/>
                    </a:rPr>
                    <a:t>ICE CREAM</a:t>
                  </a:r>
                </a:p>
              </p:txBody>
            </p:sp>
          </p:grpSp>
          <p:grpSp>
            <p:nvGrpSpPr>
              <p:cNvPr id="74" name="Google Shape;74;p13"/>
              <p:cNvGrpSpPr/>
              <p:nvPr/>
            </p:nvGrpSpPr>
            <p:grpSpPr>
              <a:xfrm>
                <a:off x="9159364" y="3844558"/>
                <a:ext cx="509944" cy="223965"/>
                <a:chOff x="9159364" y="3844558"/>
                <a:chExt cx="509944" cy="223965"/>
              </a:xfrm>
            </p:grpSpPr>
            <p:sp>
              <p:nvSpPr>
                <p:cNvPr id="75" name="Google Shape;75;p13"/>
                <p:cNvSpPr/>
                <p:nvPr/>
              </p:nvSpPr>
              <p:spPr>
                <a:xfrm rot="-536984">
                  <a:off x="9167952" y="3881982"/>
                  <a:ext cx="492768" cy="149118"/>
                </a:xfrm>
                <a:prstGeom prst="rect">
                  <a:avLst/>
                </a:prstGeom>
              </p:spPr>
              <p:txBody>
                <a:bodyPr>
                  <a:prstTxWarp prst="textPlain"/>
                </a:bodyPr>
                <a:lstStyle/>
                <a:p>
                  <a:pPr lvl="0" algn="ctr"/>
                  <a:r>
                    <a:rPr b="0" i="0">
                      <a:ln cap="flat" cmpd="sng" w="152400">
                        <a:solidFill>
                          <a:schemeClr val="lt1"/>
                        </a:solidFill>
                        <a:prstDash val="solid"/>
                        <a:round/>
                        <a:headEnd len="sm" w="sm" type="none"/>
                        <a:tailEnd len="sm" w="sm" type="none"/>
                      </a:ln>
                      <a:solidFill>
                        <a:srgbClr val="FD97D8"/>
                      </a:solidFill>
                      <a:latin typeface="Lato;900"/>
                    </a:rPr>
                    <a:t>BLISS</a:t>
                  </a:r>
                </a:p>
              </p:txBody>
            </p:sp>
            <p:sp>
              <p:nvSpPr>
                <p:cNvPr id="76" name="Google Shape;76;p13"/>
                <p:cNvSpPr/>
                <p:nvPr/>
              </p:nvSpPr>
              <p:spPr>
                <a:xfrm rot="-536984">
                  <a:off x="9167952" y="3881982"/>
                  <a:ext cx="492768" cy="149118"/>
                </a:xfrm>
                <a:prstGeom prst="rect">
                  <a:avLst/>
                </a:prstGeom>
              </p:spPr>
              <p:txBody>
                <a:bodyPr>
                  <a:prstTxWarp prst="textPlain"/>
                </a:bodyPr>
                <a:lstStyle/>
                <a:p>
                  <a:pPr lvl="0" algn="ctr"/>
                  <a:r>
                    <a:rPr b="0" i="0">
                      <a:ln>
                        <a:noFill/>
                      </a:ln>
                      <a:solidFill>
                        <a:srgbClr val="FD97D8"/>
                      </a:solidFill>
                      <a:latin typeface="Lato;900"/>
                    </a:rPr>
                    <a:t>BLISS</a:t>
                  </a:r>
                </a:p>
              </p:txBody>
            </p:sp>
          </p:grpSp>
        </p:grpSp>
      </p:grpSp>
      <p:sp>
        <p:nvSpPr>
          <p:cNvPr id="77" name="Google Shape;77;p13"/>
          <p:cNvSpPr txBox="1"/>
          <p:nvPr/>
        </p:nvSpPr>
        <p:spPr>
          <a:xfrm>
            <a:off x="1362101" y="178061"/>
            <a:ext cx="2621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rPr>
              <a:t>SCOOP YOUR HAPPINESS!</a:t>
            </a:r>
            <a:endParaRPr sz="1600">
              <a:solidFill>
                <a:schemeClr val="lt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pic>
        <p:nvPicPr>
          <p:cNvPr id="78" name="Google Shape;78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78775" y="2859065"/>
            <a:ext cx="725700" cy="168976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 txBox="1"/>
          <p:nvPr/>
        </p:nvSpPr>
        <p:spPr>
          <a:xfrm>
            <a:off x="3678525" y="4572127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"DOUBLE CHOCO"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80" name="Google Shape;80;p13"/>
          <p:cNvSpPr txBox="1"/>
          <p:nvPr/>
        </p:nvSpPr>
        <p:spPr>
          <a:xfrm>
            <a:off x="3596775" y="4757302"/>
            <a:ext cx="1289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Chocolate milkshake with whipped cream</a:t>
            </a: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1" name="Google Shape;81;p13"/>
          <p:cNvGrpSpPr/>
          <p:nvPr/>
        </p:nvGrpSpPr>
        <p:grpSpPr>
          <a:xfrm>
            <a:off x="3645622" y="3682517"/>
            <a:ext cx="725700" cy="389225"/>
            <a:chOff x="536625" y="1806075"/>
            <a:chExt cx="725700" cy="389225"/>
          </a:xfrm>
        </p:grpSpPr>
        <p:grpSp>
          <p:nvGrpSpPr>
            <p:cNvPr id="82" name="Google Shape;82;p13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83" name="Google Shape;83;p13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13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" name="Google Shape;85;p13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13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7" name="Google Shape;87;p13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$4.00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pic>
        <p:nvPicPr>
          <p:cNvPr id="88" name="Google Shape;8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73658" y="519476"/>
            <a:ext cx="758000" cy="189922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3678525" y="2420901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"CARAMEL CRUNCH"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3596775" y="2606075"/>
            <a:ext cx="1289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Coffee topped with whipped cream, caramel syrup.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1" name="Google Shape;91;p13"/>
          <p:cNvGrpSpPr/>
          <p:nvPr/>
        </p:nvGrpSpPr>
        <p:grpSpPr>
          <a:xfrm>
            <a:off x="3645622" y="1406775"/>
            <a:ext cx="725700" cy="389225"/>
            <a:chOff x="536625" y="1806075"/>
            <a:chExt cx="725700" cy="389225"/>
          </a:xfrm>
        </p:grpSpPr>
        <p:grpSp>
          <p:nvGrpSpPr>
            <p:cNvPr id="92" name="Google Shape;92;p13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93" name="Google Shape;93;p13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Google Shape;94;p13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Google Shape;95;p13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" name="Google Shape;96;p13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7" name="Google Shape;97;p13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$4.00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pic>
        <p:nvPicPr>
          <p:cNvPr id="98" name="Google Shape;98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2743" y="649332"/>
            <a:ext cx="777375" cy="1779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13"/>
          <p:cNvGrpSpPr/>
          <p:nvPr/>
        </p:nvGrpSpPr>
        <p:grpSpPr>
          <a:xfrm>
            <a:off x="620550" y="1406775"/>
            <a:ext cx="725700" cy="389225"/>
            <a:chOff x="536625" y="1806075"/>
            <a:chExt cx="725700" cy="389225"/>
          </a:xfrm>
        </p:grpSpPr>
        <p:grpSp>
          <p:nvGrpSpPr>
            <p:cNvPr id="100" name="Google Shape;100;p13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101" name="Google Shape;101;p13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" name="Google Shape;102;p13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" name="Google Shape;103;p13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" name="Google Shape;104;p13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5" name="Google Shape;105;p13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$3.50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sp>
        <p:nvSpPr>
          <p:cNvPr id="106" name="Google Shape;106;p13"/>
          <p:cNvSpPr txBox="1"/>
          <p:nvPr/>
        </p:nvSpPr>
        <p:spPr>
          <a:xfrm>
            <a:off x="578338" y="2420901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"CHOCO BLISS"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107" name="Google Shape;107;p13"/>
          <p:cNvSpPr txBox="1"/>
          <p:nvPr/>
        </p:nvSpPr>
        <p:spPr>
          <a:xfrm>
            <a:off x="578338" y="2606073"/>
            <a:ext cx="1126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 Chocolate milkshake topped chocolate.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8" name="Google Shape;108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80838" y="2844413"/>
            <a:ext cx="721199" cy="17044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" name="Google Shape;109;p13"/>
          <p:cNvGrpSpPr/>
          <p:nvPr/>
        </p:nvGrpSpPr>
        <p:grpSpPr>
          <a:xfrm>
            <a:off x="620550" y="3682517"/>
            <a:ext cx="725700" cy="389225"/>
            <a:chOff x="536625" y="1806075"/>
            <a:chExt cx="725700" cy="389225"/>
          </a:xfrm>
        </p:grpSpPr>
        <p:grpSp>
          <p:nvGrpSpPr>
            <p:cNvPr id="110" name="Google Shape;110;p13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111" name="Google Shape;111;p13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" name="Google Shape;112;p13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Google Shape;113;p13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13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5" name="Google Shape;115;p13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$3.50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sp>
        <p:nvSpPr>
          <p:cNvPr id="116" name="Google Shape;116;p13"/>
          <p:cNvSpPr txBox="1"/>
          <p:nvPr/>
        </p:nvSpPr>
        <p:spPr>
          <a:xfrm>
            <a:off x="578338" y="4572127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"VANILLA CHERRY"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117" name="Google Shape;117;p13"/>
          <p:cNvSpPr txBox="1"/>
          <p:nvPr/>
        </p:nvSpPr>
        <p:spPr>
          <a:xfrm>
            <a:off x="459525" y="4757300"/>
            <a:ext cx="1363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Cherry bubble 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tea with chewy tapioca.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8" name="Google Shape;118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7372" y="5018099"/>
            <a:ext cx="788130" cy="1595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13"/>
          <p:cNvGrpSpPr/>
          <p:nvPr/>
        </p:nvGrpSpPr>
        <p:grpSpPr>
          <a:xfrm>
            <a:off x="620550" y="5964217"/>
            <a:ext cx="725700" cy="389225"/>
            <a:chOff x="536625" y="1806075"/>
            <a:chExt cx="725700" cy="389225"/>
          </a:xfrm>
        </p:grpSpPr>
        <p:grpSp>
          <p:nvGrpSpPr>
            <p:cNvPr id="120" name="Google Shape;120;p13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121" name="Google Shape;121;p13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" name="Google Shape;122;p13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13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13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5" name="Google Shape;125;p13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$3.50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sp>
        <p:nvSpPr>
          <p:cNvPr id="126" name="Google Shape;126;p13"/>
          <p:cNvSpPr txBox="1"/>
          <p:nvPr/>
        </p:nvSpPr>
        <p:spPr>
          <a:xfrm>
            <a:off x="578338" y="6696888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"CARAMEL BOBA"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127" name="Google Shape;127;p13"/>
          <p:cNvSpPr txBox="1"/>
          <p:nvPr/>
        </p:nvSpPr>
        <p:spPr>
          <a:xfrm>
            <a:off x="578338" y="6882061"/>
            <a:ext cx="1126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Milk tea with caramel syrup, chewy tapioca pearls, and ice.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8" name="Google Shape;128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310801" y="2836125"/>
            <a:ext cx="798499" cy="172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318087" y="4999183"/>
            <a:ext cx="783927" cy="1633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36850" y="649321"/>
            <a:ext cx="764200" cy="176937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3"/>
          <p:cNvSpPr txBox="1"/>
          <p:nvPr/>
        </p:nvSpPr>
        <p:spPr>
          <a:xfrm>
            <a:off x="2146950" y="2420901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"BERRY CREAM"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132" name="Google Shape;132;p13"/>
          <p:cNvSpPr txBox="1"/>
          <p:nvPr/>
        </p:nvSpPr>
        <p:spPr>
          <a:xfrm>
            <a:off x="2065200" y="2606075"/>
            <a:ext cx="1289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Strawberry milkshake with whipped cream.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33" name="Google Shape;133;p13"/>
          <p:cNvGrpSpPr/>
          <p:nvPr/>
        </p:nvGrpSpPr>
        <p:grpSpPr>
          <a:xfrm>
            <a:off x="2113025" y="1406775"/>
            <a:ext cx="725700" cy="389225"/>
            <a:chOff x="536625" y="1806075"/>
            <a:chExt cx="725700" cy="389225"/>
          </a:xfrm>
        </p:grpSpPr>
        <p:grpSp>
          <p:nvGrpSpPr>
            <p:cNvPr id="134" name="Google Shape;134;p13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135" name="Google Shape;135;p13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" name="Google Shape;136;p13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13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13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9" name="Google Shape;139;p13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$3.80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sp>
        <p:nvSpPr>
          <p:cNvPr id="140" name="Google Shape;140;p13"/>
          <p:cNvSpPr txBox="1"/>
          <p:nvPr/>
        </p:nvSpPr>
        <p:spPr>
          <a:xfrm>
            <a:off x="2146950" y="4572127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"PINK CHOCO"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141" name="Google Shape;141;p13"/>
          <p:cNvSpPr txBox="1"/>
          <p:nvPr/>
        </p:nvSpPr>
        <p:spPr>
          <a:xfrm>
            <a:off x="2065200" y="4757302"/>
            <a:ext cx="1289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Chocolate milkshake with whipped cream.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2" name="Google Shape;142;p13"/>
          <p:cNvGrpSpPr/>
          <p:nvPr/>
        </p:nvGrpSpPr>
        <p:grpSpPr>
          <a:xfrm>
            <a:off x="2113025" y="3682517"/>
            <a:ext cx="725700" cy="389225"/>
            <a:chOff x="536625" y="1806075"/>
            <a:chExt cx="725700" cy="389225"/>
          </a:xfrm>
        </p:grpSpPr>
        <p:grpSp>
          <p:nvGrpSpPr>
            <p:cNvPr id="143" name="Google Shape;143;p13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144" name="Google Shape;144;p13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3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3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3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48" name="Google Shape;148;p13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$3.80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sp>
        <p:nvSpPr>
          <p:cNvPr id="149" name="Google Shape;149;p13"/>
          <p:cNvSpPr txBox="1"/>
          <p:nvPr/>
        </p:nvSpPr>
        <p:spPr>
          <a:xfrm>
            <a:off x="2146950" y="6696888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"BLUE LAGOON"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150" name="Google Shape;150;p13"/>
          <p:cNvSpPr txBox="1"/>
          <p:nvPr/>
        </p:nvSpPr>
        <p:spPr>
          <a:xfrm>
            <a:off x="2065200" y="6882063"/>
            <a:ext cx="1289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Blueberry bubble tea with tapioca pearls and a hint of vanilla.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51" name="Google Shape;151;p13"/>
          <p:cNvGrpSpPr/>
          <p:nvPr/>
        </p:nvGrpSpPr>
        <p:grpSpPr>
          <a:xfrm>
            <a:off x="2113025" y="5964217"/>
            <a:ext cx="725700" cy="389225"/>
            <a:chOff x="536625" y="1806075"/>
            <a:chExt cx="725700" cy="389225"/>
          </a:xfrm>
        </p:grpSpPr>
        <p:grpSp>
          <p:nvGrpSpPr>
            <p:cNvPr id="152" name="Google Shape;152;p13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153" name="Google Shape;153;p13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13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13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3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7" name="Google Shape;157;p13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$3.80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pic>
        <p:nvPicPr>
          <p:cNvPr id="158" name="Google Shape;158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828645" y="4988675"/>
            <a:ext cx="825960" cy="165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3"/>
          <p:cNvSpPr txBox="1"/>
          <p:nvPr/>
        </p:nvSpPr>
        <p:spPr>
          <a:xfrm>
            <a:off x="3678525" y="6696888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"FROSTY DREAM"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160" name="Google Shape;160;p13"/>
          <p:cNvSpPr txBox="1"/>
          <p:nvPr/>
        </p:nvSpPr>
        <p:spPr>
          <a:xfrm>
            <a:off x="3632650" y="6882075"/>
            <a:ext cx="1218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Icy vanilla milkshake with tapioca pearls and whipped cream.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61" name="Google Shape;161;p13"/>
          <p:cNvGrpSpPr/>
          <p:nvPr/>
        </p:nvGrpSpPr>
        <p:grpSpPr>
          <a:xfrm>
            <a:off x="3645622" y="5964217"/>
            <a:ext cx="725700" cy="389225"/>
            <a:chOff x="536625" y="1806075"/>
            <a:chExt cx="725700" cy="389225"/>
          </a:xfrm>
        </p:grpSpPr>
        <p:grpSp>
          <p:nvGrpSpPr>
            <p:cNvPr id="162" name="Google Shape;162;p13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163" name="Google Shape;163;p13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13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3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3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67" name="Google Shape;167;p13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$4.00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"/>
          <p:cNvSpPr txBox="1"/>
          <p:nvPr/>
        </p:nvSpPr>
        <p:spPr>
          <a:xfrm>
            <a:off x="1362100" y="219474"/>
            <a:ext cx="2621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7DDAEE"/>
                </a:solidFill>
                <a:latin typeface="Passion One"/>
                <a:ea typeface="Passion One"/>
                <a:cs typeface="Passion One"/>
                <a:sym typeface="Passion One"/>
              </a:rPr>
              <a:t>SCOOP YOUR HAPPINESS!</a:t>
            </a:r>
            <a:endParaRPr sz="1600">
              <a:solidFill>
                <a:srgbClr val="7DDAEE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pic>
        <p:nvPicPr>
          <p:cNvPr id="173" name="Google Shape;1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1021" y="3086746"/>
            <a:ext cx="1240549" cy="123403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4"/>
          <p:cNvSpPr txBox="1"/>
          <p:nvPr/>
        </p:nvSpPr>
        <p:spPr>
          <a:xfrm>
            <a:off x="481155" y="4610200"/>
            <a:ext cx="1350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Strawberry ice cream with chocolate flakes.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5" name="Google Shape;175;p14"/>
          <p:cNvSpPr txBox="1"/>
          <p:nvPr/>
        </p:nvSpPr>
        <p:spPr>
          <a:xfrm>
            <a:off x="2231406" y="4425031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"SUNNY LEMON"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176" name="Google Shape;176;p14"/>
          <p:cNvSpPr txBox="1"/>
          <p:nvPr/>
        </p:nvSpPr>
        <p:spPr>
          <a:xfrm>
            <a:off x="3757272" y="4425031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"PINK GOLD"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pic>
        <p:nvPicPr>
          <p:cNvPr id="177" name="Google Shape;1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905" y="3101250"/>
            <a:ext cx="1207137" cy="12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472" y="5352376"/>
            <a:ext cx="1240549" cy="1180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7949" y="5347685"/>
            <a:ext cx="1174130" cy="122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01356" y="5343483"/>
            <a:ext cx="1163417" cy="122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56630" y="3086750"/>
            <a:ext cx="1271115" cy="120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4"/>
          <p:cNvSpPr txBox="1"/>
          <p:nvPr/>
        </p:nvSpPr>
        <p:spPr>
          <a:xfrm>
            <a:off x="593355" y="2137531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"CHOCO DOTS"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183" name="Google Shape;183;p14"/>
          <p:cNvSpPr txBox="1"/>
          <p:nvPr/>
        </p:nvSpPr>
        <p:spPr>
          <a:xfrm>
            <a:off x="481155" y="2322700"/>
            <a:ext cx="1350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Vanilla ice cream 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with chocolate chip sprinkles.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4" name="Google Shape;184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3567" y="848300"/>
            <a:ext cx="1245776" cy="1192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14"/>
          <p:cNvGrpSpPr/>
          <p:nvPr/>
        </p:nvGrpSpPr>
        <p:grpSpPr>
          <a:xfrm>
            <a:off x="304330" y="921350"/>
            <a:ext cx="725700" cy="389225"/>
            <a:chOff x="536625" y="1806075"/>
            <a:chExt cx="725700" cy="389225"/>
          </a:xfrm>
        </p:grpSpPr>
        <p:grpSp>
          <p:nvGrpSpPr>
            <p:cNvPr id="186" name="Google Shape;186;p14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187" name="Google Shape;187;p14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4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14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14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91" name="Google Shape;191;p14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$3.50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sp>
        <p:nvSpPr>
          <p:cNvPr id="192" name="Google Shape;192;p14"/>
          <p:cNvSpPr txBox="1"/>
          <p:nvPr/>
        </p:nvSpPr>
        <p:spPr>
          <a:xfrm>
            <a:off x="2231406" y="2137531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"MINTY BLISS"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193" name="Google Shape;193;p14"/>
          <p:cNvSpPr txBox="1"/>
          <p:nvPr/>
        </p:nvSpPr>
        <p:spPr>
          <a:xfrm>
            <a:off x="2119206" y="2322700"/>
            <a:ext cx="1350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Mint-flavored ice cream with colorful candy sprinkles.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4" name="Google Shape;19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02562" y="848300"/>
            <a:ext cx="1192476" cy="1192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14"/>
          <p:cNvGrpSpPr/>
          <p:nvPr/>
        </p:nvGrpSpPr>
        <p:grpSpPr>
          <a:xfrm>
            <a:off x="1867595" y="921350"/>
            <a:ext cx="725700" cy="389225"/>
            <a:chOff x="536625" y="1806075"/>
            <a:chExt cx="725700" cy="389225"/>
          </a:xfrm>
        </p:grpSpPr>
        <p:grpSp>
          <p:nvGrpSpPr>
            <p:cNvPr id="196" name="Google Shape;196;p14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197" name="Google Shape;197;p14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7DDA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14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7DDA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" name="Google Shape;199;p14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7DDA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4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7DDA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01" name="Google Shape;201;p14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$3.80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pic>
        <p:nvPicPr>
          <p:cNvPr id="202" name="Google Shape;202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70736" y="795982"/>
            <a:ext cx="1192475" cy="1242102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4"/>
          <p:cNvSpPr txBox="1"/>
          <p:nvPr/>
        </p:nvSpPr>
        <p:spPr>
          <a:xfrm>
            <a:off x="3757272" y="2137531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"DARK DELIGHT"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04" name="Google Shape;204;p14"/>
          <p:cNvSpPr txBox="1"/>
          <p:nvPr/>
        </p:nvSpPr>
        <p:spPr>
          <a:xfrm>
            <a:off x="3645072" y="2322700"/>
            <a:ext cx="1350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Rich chocolate ice cream with rainbow sprinkles.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05" name="Google Shape;205;p14"/>
          <p:cNvGrpSpPr/>
          <p:nvPr/>
        </p:nvGrpSpPr>
        <p:grpSpPr>
          <a:xfrm>
            <a:off x="3468241" y="921350"/>
            <a:ext cx="725700" cy="389225"/>
            <a:chOff x="536625" y="1806075"/>
            <a:chExt cx="725700" cy="389225"/>
          </a:xfrm>
        </p:grpSpPr>
        <p:grpSp>
          <p:nvGrpSpPr>
            <p:cNvPr id="206" name="Google Shape;206;p14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207" name="Google Shape;207;p14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14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p14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4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11" name="Google Shape;211;p14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$4.00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sp>
        <p:nvSpPr>
          <p:cNvPr id="212" name="Google Shape;212;p14"/>
          <p:cNvSpPr txBox="1"/>
          <p:nvPr/>
        </p:nvSpPr>
        <p:spPr>
          <a:xfrm>
            <a:off x="593355" y="4425031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"BERRY KISS"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grpSp>
        <p:nvGrpSpPr>
          <p:cNvPr id="213" name="Google Shape;213;p14"/>
          <p:cNvGrpSpPr/>
          <p:nvPr/>
        </p:nvGrpSpPr>
        <p:grpSpPr>
          <a:xfrm>
            <a:off x="304330" y="3208850"/>
            <a:ext cx="725700" cy="389225"/>
            <a:chOff x="536625" y="1806075"/>
            <a:chExt cx="725700" cy="389225"/>
          </a:xfrm>
        </p:grpSpPr>
        <p:grpSp>
          <p:nvGrpSpPr>
            <p:cNvPr id="214" name="Google Shape;214;p14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215" name="Google Shape;215;p14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7DDA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4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7DDA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4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7DDA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4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7DDA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19" name="Google Shape;219;p14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$3.50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sp>
        <p:nvSpPr>
          <p:cNvPr id="220" name="Google Shape;220;p14"/>
          <p:cNvSpPr txBox="1"/>
          <p:nvPr/>
        </p:nvSpPr>
        <p:spPr>
          <a:xfrm>
            <a:off x="2119206" y="4610200"/>
            <a:ext cx="1350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Zesty lemon ice cream with sugar crystals.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1" name="Google Shape;221;p14"/>
          <p:cNvGrpSpPr/>
          <p:nvPr/>
        </p:nvGrpSpPr>
        <p:grpSpPr>
          <a:xfrm>
            <a:off x="1867595" y="3208850"/>
            <a:ext cx="725700" cy="389225"/>
            <a:chOff x="536625" y="1806075"/>
            <a:chExt cx="725700" cy="389225"/>
          </a:xfrm>
        </p:grpSpPr>
        <p:grpSp>
          <p:nvGrpSpPr>
            <p:cNvPr id="222" name="Google Shape;222;p14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223" name="Google Shape;223;p14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" name="Google Shape;224;p14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4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4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27" name="Google Shape;227;p14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$3.80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sp>
        <p:nvSpPr>
          <p:cNvPr id="228" name="Google Shape;228;p14"/>
          <p:cNvSpPr txBox="1"/>
          <p:nvPr/>
        </p:nvSpPr>
        <p:spPr>
          <a:xfrm>
            <a:off x="3645072" y="4610200"/>
            <a:ext cx="1350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Strawberry ice cream with golden caramel dots.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9" name="Google Shape;229;p14"/>
          <p:cNvGrpSpPr/>
          <p:nvPr/>
        </p:nvGrpSpPr>
        <p:grpSpPr>
          <a:xfrm>
            <a:off x="3468241" y="3208850"/>
            <a:ext cx="725700" cy="389225"/>
            <a:chOff x="536625" y="1806075"/>
            <a:chExt cx="725700" cy="389225"/>
          </a:xfrm>
        </p:grpSpPr>
        <p:grpSp>
          <p:nvGrpSpPr>
            <p:cNvPr id="230" name="Google Shape;230;p14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231" name="Google Shape;231;p14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7DDA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4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7DDA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4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7DDA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" name="Google Shape;234;p14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7DDA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35" name="Google Shape;235;p14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$4.00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sp>
        <p:nvSpPr>
          <p:cNvPr id="236" name="Google Shape;236;p14"/>
          <p:cNvSpPr txBox="1"/>
          <p:nvPr/>
        </p:nvSpPr>
        <p:spPr>
          <a:xfrm>
            <a:off x="504474" y="6687200"/>
            <a:ext cx="13041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"COOKIES ‘N’ CREAM"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37" name="Google Shape;237;p14"/>
          <p:cNvSpPr txBox="1"/>
          <p:nvPr/>
        </p:nvSpPr>
        <p:spPr>
          <a:xfrm>
            <a:off x="481155" y="6872368"/>
            <a:ext cx="1350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 Creamy vanilla with chocolate cookie chunks.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38" name="Google Shape;238;p14"/>
          <p:cNvGrpSpPr/>
          <p:nvPr/>
        </p:nvGrpSpPr>
        <p:grpSpPr>
          <a:xfrm>
            <a:off x="304330" y="5471018"/>
            <a:ext cx="725700" cy="389225"/>
            <a:chOff x="536625" y="1806075"/>
            <a:chExt cx="725700" cy="389225"/>
          </a:xfrm>
        </p:grpSpPr>
        <p:grpSp>
          <p:nvGrpSpPr>
            <p:cNvPr id="239" name="Google Shape;239;p14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240" name="Google Shape;240;p14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4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4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" name="Google Shape;243;p14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44" name="Google Shape;244;p14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$3.50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sp>
        <p:nvSpPr>
          <p:cNvPr id="245" name="Google Shape;245;p14"/>
          <p:cNvSpPr txBox="1"/>
          <p:nvPr/>
        </p:nvSpPr>
        <p:spPr>
          <a:xfrm>
            <a:off x="2102851" y="6687200"/>
            <a:ext cx="13833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"CHERRY DREAM"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46" name="Google Shape;246;p14"/>
          <p:cNvSpPr txBox="1"/>
          <p:nvPr/>
        </p:nvSpPr>
        <p:spPr>
          <a:xfrm>
            <a:off x="2119206" y="6872368"/>
            <a:ext cx="1350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 Cherry-flavored ice cream with a hint of strawberry.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47" name="Google Shape;247;p14"/>
          <p:cNvGrpSpPr/>
          <p:nvPr/>
        </p:nvGrpSpPr>
        <p:grpSpPr>
          <a:xfrm>
            <a:off x="1867595" y="5471018"/>
            <a:ext cx="725700" cy="389225"/>
            <a:chOff x="536625" y="1806075"/>
            <a:chExt cx="725700" cy="389225"/>
          </a:xfrm>
        </p:grpSpPr>
        <p:grpSp>
          <p:nvGrpSpPr>
            <p:cNvPr id="248" name="Google Shape;248;p14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249" name="Google Shape;249;p14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7DDA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7DDA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4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7DDA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7DDAE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53" name="Google Shape;253;p14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$3.80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sp>
        <p:nvSpPr>
          <p:cNvPr id="254" name="Google Shape;254;p14"/>
          <p:cNvSpPr txBox="1"/>
          <p:nvPr/>
        </p:nvSpPr>
        <p:spPr>
          <a:xfrm>
            <a:off x="3695650" y="6687200"/>
            <a:ext cx="12495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"VANILLA CONFETTI"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55" name="Google Shape;255;p14"/>
          <p:cNvSpPr txBox="1"/>
          <p:nvPr/>
        </p:nvSpPr>
        <p:spPr>
          <a:xfrm>
            <a:off x="3645072" y="6872368"/>
            <a:ext cx="1350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Classic vanilla ice cream with colorful candy bits.</a:t>
            </a:r>
            <a:endParaRPr sz="700">
              <a:solidFill>
                <a:srgbClr val="282828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56" name="Google Shape;256;p14"/>
          <p:cNvGrpSpPr/>
          <p:nvPr/>
        </p:nvGrpSpPr>
        <p:grpSpPr>
          <a:xfrm>
            <a:off x="3468241" y="5471018"/>
            <a:ext cx="725700" cy="389225"/>
            <a:chOff x="536625" y="1806075"/>
            <a:chExt cx="725700" cy="389225"/>
          </a:xfrm>
        </p:grpSpPr>
        <p:grpSp>
          <p:nvGrpSpPr>
            <p:cNvPr id="257" name="Google Shape;257;p14"/>
            <p:cNvGrpSpPr/>
            <p:nvPr/>
          </p:nvGrpSpPr>
          <p:grpSpPr>
            <a:xfrm>
              <a:off x="600075" y="1806075"/>
              <a:ext cx="598800" cy="389225"/>
              <a:chOff x="600075" y="1406775"/>
              <a:chExt cx="598800" cy="389225"/>
            </a:xfrm>
          </p:grpSpPr>
          <p:sp>
            <p:nvSpPr>
              <p:cNvPr id="258" name="Google Shape;258;p14"/>
              <p:cNvSpPr/>
              <p:nvPr/>
            </p:nvSpPr>
            <p:spPr>
              <a:xfrm>
                <a:off x="600075" y="152930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14"/>
              <p:cNvSpPr/>
              <p:nvPr/>
            </p:nvSpPr>
            <p:spPr>
              <a:xfrm>
                <a:off x="979875" y="1563950"/>
                <a:ext cx="219000" cy="2190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14"/>
              <p:cNvSpPr/>
              <p:nvPr/>
            </p:nvSpPr>
            <p:spPr>
              <a:xfrm>
                <a:off x="763200" y="1406775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4"/>
              <p:cNvSpPr/>
              <p:nvPr/>
            </p:nvSpPr>
            <p:spPr>
              <a:xfrm>
                <a:off x="771525" y="1523450"/>
                <a:ext cx="266700" cy="266700"/>
              </a:xfrm>
              <a:prstGeom prst="ellipse">
                <a:avLst/>
              </a:prstGeom>
              <a:solidFill>
                <a:srgbClr val="FD97D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62" name="Google Shape;262;p14"/>
            <p:cNvSpPr txBox="1"/>
            <p:nvPr/>
          </p:nvSpPr>
          <p:spPr>
            <a:xfrm>
              <a:off x="536625" y="1934100"/>
              <a:ext cx="72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lt1"/>
                  </a:solidFill>
                  <a:latin typeface="Passion One"/>
                  <a:ea typeface="Passion One"/>
                  <a:cs typeface="Passion One"/>
                  <a:sym typeface="Passion One"/>
                </a:rPr>
                <a:t>$4.00</a:t>
              </a:r>
              <a:endParaRPr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</p:grpSp>
      <p:sp>
        <p:nvSpPr>
          <p:cNvPr id="263" name="Google Shape;263;p14"/>
          <p:cNvSpPr txBox="1"/>
          <p:nvPr/>
        </p:nvSpPr>
        <p:spPr>
          <a:xfrm>
            <a:off x="6713250" y="219474"/>
            <a:ext cx="2621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7DDAEE"/>
                </a:solidFill>
                <a:latin typeface="Passion One"/>
                <a:ea typeface="Passion One"/>
                <a:cs typeface="Passion One"/>
                <a:sym typeface="Passion One"/>
              </a:rPr>
              <a:t>A BITE OF HAPPINESS!</a:t>
            </a:r>
            <a:endParaRPr sz="1600">
              <a:solidFill>
                <a:srgbClr val="7DDAEE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64" name="Google Shape;264;p14"/>
          <p:cNvSpPr txBox="1"/>
          <p:nvPr/>
        </p:nvSpPr>
        <p:spPr>
          <a:xfrm>
            <a:off x="5825634" y="6737049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"PASTEL PINK"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65" name="Google Shape;265;p14"/>
          <p:cNvSpPr txBox="1"/>
          <p:nvPr/>
        </p:nvSpPr>
        <p:spPr>
          <a:xfrm>
            <a:off x="5713434" y="6922218"/>
            <a:ext cx="1350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 Light"/>
                <a:ea typeface="Lato Light"/>
                <a:cs typeface="Lato Light"/>
                <a:sym typeface="Lato Light"/>
              </a:rPr>
              <a:t>Light pink frosting with pastel sugar dots.</a:t>
            </a:r>
            <a:endParaRPr sz="700">
              <a:solidFill>
                <a:srgbClr val="28282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66" name="Google Shape;266;p14"/>
          <p:cNvSpPr txBox="1"/>
          <p:nvPr/>
        </p:nvSpPr>
        <p:spPr>
          <a:xfrm>
            <a:off x="7514729" y="6737049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"LEMON ZEST"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67" name="Google Shape;267;p14"/>
          <p:cNvSpPr txBox="1"/>
          <p:nvPr/>
        </p:nvSpPr>
        <p:spPr>
          <a:xfrm>
            <a:off x="7402529" y="6922218"/>
            <a:ext cx="1350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 Light"/>
                <a:ea typeface="Lato Light"/>
                <a:cs typeface="Lato Light"/>
                <a:sym typeface="Lato Light"/>
              </a:rPr>
              <a:t>Lemon glaze with a hint of vanilla and red sugar specks.</a:t>
            </a:r>
            <a:endParaRPr sz="700">
              <a:solidFill>
                <a:srgbClr val="28282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68" name="Google Shape;268;p14"/>
          <p:cNvSpPr txBox="1"/>
          <p:nvPr/>
        </p:nvSpPr>
        <p:spPr>
          <a:xfrm>
            <a:off x="9185673" y="6737049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"VIOLET DREAM"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69" name="Google Shape;269;p14"/>
          <p:cNvSpPr txBox="1"/>
          <p:nvPr/>
        </p:nvSpPr>
        <p:spPr>
          <a:xfrm>
            <a:off x="9073473" y="6922218"/>
            <a:ext cx="1350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 Light"/>
                <a:ea typeface="Lato Light"/>
                <a:cs typeface="Lato Light"/>
                <a:sym typeface="Lato Light"/>
              </a:rPr>
              <a:t>Lavender frosting </a:t>
            </a:r>
            <a:endParaRPr sz="700">
              <a:solidFill>
                <a:srgbClr val="282828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700">
                <a:solidFill>
                  <a:srgbClr val="282828"/>
                </a:solidFill>
                <a:latin typeface="Lato Light"/>
                <a:ea typeface="Lato Light"/>
                <a:cs typeface="Lato Light"/>
                <a:sym typeface="Lato Light"/>
              </a:rPr>
              <a:t>with golden sprinkles.</a:t>
            </a:r>
            <a:endParaRPr sz="700">
              <a:solidFill>
                <a:srgbClr val="28282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70" name="Google Shape;270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55793" y="3009178"/>
            <a:ext cx="1265884" cy="13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17705" y="3027158"/>
            <a:ext cx="1320249" cy="133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107252" y="3043744"/>
            <a:ext cx="1300758" cy="13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92835" y="5297488"/>
            <a:ext cx="1329591" cy="131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697429" y="5278827"/>
            <a:ext cx="1382611" cy="133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399779" y="5302941"/>
            <a:ext cx="1356101" cy="1260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393093" y="755975"/>
            <a:ext cx="1369472" cy="1307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9109464" y="744816"/>
            <a:ext cx="1296335" cy="13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749338" y="801206"/>
            <a:ext cx="1278794" cy="126648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4"/>
          <p:cNvSpPr txBox="1"/>
          <p:nvPr/>
        </p:nvSpPr>
        <p:spPr>
          <a:xfrm>
            <a:off x="5713434" y="4610200"/>
            <a:ext cx="1350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 Light"/>
                <a:ea typeface="Lato Light"/>
                <a:cs typeface="Lato Light"/>
                <a:sym typeface="Lato Light"/>
              </a:rPr>
              <a:t>Vanilla glaze with chocolate cookie crumbs.</a:t>
            </a:r>
            <a:endParaRPr sz="700">
              <a:solidFill>
                <a:srgbClr val="28282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80" name="Google Shape;280;p14"/>
          <p:cNvSpPr txBox="1"/>
          <p:nvPr/>
        </p:nvSpPr>
        <p:spPr>
          <a:xfrm>
            <a:off x="7514729" y="4425031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"MINTY SPRINKLE"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81" name="Google Shape;281;p14"/>
          <p:cNvSpPr txBox="1"/>
          <p:nvPr/>
        </p:nvSpPr>
        <p:spPr>
          <a:xfrm>
            <a:off x="9185673" y="4425031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"GOLDEN GLOW"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82" name="Google Shape;282;p14"/>
          <p:cNvSpPr txBox="1"/>
          <p:nvPr/>
        </p:nvSpPr>
        <p:spPr>
          <a:xfrm>
            <a:off x="5825634" y="2137531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"CHOCO DOTS"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83" name="Google Shape;283;p14"/>
          <p:cNvSpPr txBox="1"/>
          <p:nvPr/>
        </p:nvSpPr>
        <p:spPr>
          <a:xfrm>
            <a:off x="5713434" y="2322700"/>
            <a:ext cx="1350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 Light"/>
                <a:ea typeface="Lato Light"/>
                <a:cs typeface="Lato Light"/>
                <a:sym typeface="Lato Light"/>
              </a:rPr>
              <a:t>Vanilla ice cream </a:t>
            </a:r>
            <a:endParaRPr sz="700">
              <a:solidFill>
                <a:srgbClr val="282828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700">
                <a:solidFill>
                  <a:srgbClr val="282828"/>
                </a:solidFill>
                <a:latin typeface="Lato Light"/>
                <a:ea typeface="Lato Light"/>
                <a:cs typeface="Lato Light"/>
                <a:sym typeface="Lato Light"/>
              </a:rPr>
              <a:t>with chocolate chip sprinkles.</a:t>
            </a:r>
            <a:endParaRPr sz="700">
              <a:solidFill>
                <a:srgbClr val="28282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84" name="Google Shape;284;p14"/>
          <p:cNvGrpSpPr/>
          <p:nvPr/>
        </p:nvGrpSpPr>
        <p:grpSpPr>
          <a:xfrm>
            <a:off x="5665679" y="921350"/>
            <a:ext cx="598800" cy="389225"/>
            <a:chOff x="600075" y="1406775"/>
            <a:chExt cx="598800" cy="389225"/>
          </a:xfrm>
        </p:grpSpPr>
        <p:sp>
          <p:nvSpPr>
            <p:cNvPr id="285" name="Google Shape;285;p14"/>
            <p:cNvSpPr/>
            <p:nvPr/>
          </p:nvSpPr>
          <p:spPr>
            <a:xfrm>
              <a:off x="600075" y="1529300"/>
              <a:ext cx="266700" cy="2667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979875" y="1563950"/>
              <a:ext cx="219000" cy="2190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763200" y="1406775"/>
              <a:ext cx="266700" cy="2667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771525" y="1523450"/>
              <a:ext cx="266700" cy="2667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9" name="Google Shape;289;p14"/>
          <p:cNvSpPr txBox="1"/>
          <p:nvPr/>
        </p:nvSpPr>
        <p:spPr>
          <a:xfrm>
            <a:off x="5602229" y="1049375"/>
            <a:ext cx="725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rPr>
              <a:t>$3.50</a:t>
            </a:r>
            <a:endParaRPr>
              <a:solidFill>
                <a:schemeClr val="lt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90" name="Google Shape;290;p14"/>
          <p:cNvSpPr txBox="1"/>
          <p:nvPr/>
        </p:nvSpPr>
        <p:spPr>
          <a:xfrm>
            <a:off x="7514729" y="2137531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"PINK PARADISE"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91" name="Google Shape;291;p14"/>
          <p:cNvSpPr txBox="1"/>
          <p:nvPr/>
        </p:nvSpPr>
        <p:spPr>
          <a:xfrm>
            <a:off x="7467929" y="2322700"/>
            <a:ext cx="1219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 Light"/>
                <a:ea typeface="Lato Light"/>
                <a:cs typeface="Lato Light"/>
                <a:sym typeface="Lato Light"/>
              </a:rPr>
              <a:t>Strawberry glaze with a sprinkle of green sugar crystals.</a:t>
            </a:r>
            <a:endParaRPr sz="700">
              <a:solidFill>
                <a:srgbClr val="28282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92" name="Google Shape;292;p14"/>
          <p:cNvGrpSpPr/>
          <p:nvPr/>
        </p:nvGrpSpPr>
        <p:grpSpPr>
          <a:xfrm>
            <a:off x="7228944" y="921350"/>
            <a:ext cx="598800" cy="389225"/>
            <a:chOff x="600075" y="1406775"/>
            <a:chExt cx="598800" cy="389225"/>
          </a:xfrm>
        </p:grpSpPr>
        <p:sp>
          <p:nvSpPr>
            <p:cNvPr id="293" name="Google Shape;293;p14"/>
            <p:cNvSpPr/>
            <p:nvPr/>
          </p:nvSpPr>
          <p:spPr>
            <a:xfrm>
              <a:off x="600075" y="1529300"/>
              <a:ext cx="266700" cy="266700"/>
            </a:xfrm>
            <a:prstGeom prst="ellipse">
              <a:avLst/>
            </a:prstGeom>
            <a:solidFill>
              <a:srgbClr val="7DDA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979875" y="1563950"/>
              <a:ext cx="219000" cy="219000"/>
            </a:xfrm>
            <a:prstGeom prst="ellipse">
              <a:avLst/>
            </a:prstGeom>
            <a:solidFill>
              <a:srgbClr val="7DDA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763200" y="1406775"/>
              <a:ext cx="266700" cy="266700"/>
            </a:xfrm>
            <a:prstGeom prst="ellipse">
              <a:avLst/>
            </a:prstGeom>
            <a:solidFill>
              <a:srgbClr val="7DDA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771525" y="1523450"/>
              <a:ext cx="266700" cy="266700"/>
            </a:xfrm>
            <a:prstGeom prst="ellipse">
              <a:avLst/>
            </a:prstGeom>
            <a:solidFill>
              <a:srgbClr val="7DDA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7" name="Google Shape;297;p14"/>
          <p:cNvSpPr txBox="1"/>
          <p:nvPr/>
        </p:nvSpPr>
        <p:spPr>
          <a:xfrm>
            <a:off x="7165494" y="1049375"/>
            <a:ext cx="725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rPr>
              <a:t>$3.80</a:t>
            </a:r>
            <a:endParaRPr>
              <a:solidFill>
                <a:schemeClr val="lt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98" name="Google Shape;298;p14"/>
          <p:cNvSpPr txBox="1"/>
          <p:nvPr/>
        </p:nvSpPr>
        <p:spPr>
          <a:xfrm>
            <a:off x="9185673" y="2137531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"BERRY BLISS"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299" name="Google Shape;299;p14"/>
          <p:cNvSpPr txBox="1"/>
          <p:nvPr/>
        </p:nvSpPr>
        <p:spPr>
          <a:xfrm>
            <a:off x="9182073" y="2322700"/>
            <a:ext cx="1133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 Light"/>
                <a:ea typeface="Lato Light"/>
                <a:cs typeface="Lato Light"/>
                <a:sym typeface="Lato Light"/>
              </a:rPr>
              <a:t>Raspberry glaze with red candy sprinkles.</a:t>
            </a:r>
            <a:endParaRPr sz="700">
              <a:solidFill>
                <a:srgbClr val="28282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300" name="Google Shape;300;p14"/>
          <p:cNvGrpSpPr/>
          <p:nvPr/>
        </p:nvGrpSpPr>
        <p:grpSpPr>
          <a:xfrm>
            <a:off x="8829590" y="921350"/>
            <a:ext cx="598800" cy="389225"/>
            <a:chOff x="600075" y="1406775"/>
            <a:chExt cx="598800" cy="389225"/>
          </a:xfrm>
        </p:grpSpPr>
        <p:sp>
          <p:nvSpPr>
            <p:cNvPr id="301" name="Google Shape;301;p14"/>
            <p:cNvSpPr/>
            <p:nvPr/>
          </p:nvSpPr>
          <p:spPr>
            <a:xfrm>
              <a:off x="600075" y="1529300"/>
              <a:ext cx="266700" cy="2667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979875" y="1563950"/>
              <a:ext cx="219000" cy="2190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63200" y="1406775"/>
              <a:ext cx="266700" cy="2667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771525" y="1523450"/>
              <a:ext cx="266700" cy="2667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5" name="Google Shape;305;p14"/>
          <p:cNvSpPr txBox="1"/>
          <p:nvPr/>
        </p:nvSpPr>
        <p:spPr>
          <a:xfrm>
            <a:off x="8766140" y="1049375"/>
            <a:ext cx="725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rPr>
              <a:t>$4.00</a:t>
            </a:r>
            <a:endParaRPr>
              <a:solidFill>
                <a:schemeClr val="lt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306" name="Google Shape;306;p14"/>
          <p:cNvSpPr txBox="1"/>
          <p:nvPr/>
        </p:nvSpPr>
        <p:spPr>
          <a:xfrm>
            <a:off x="5825634" y="4425031"/>
            <a:ext cx="1126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100">
                <a:solidFill>
                  <a:srgbClr val="282828"/>
                </a:solidFill>
                <a:latin typeface="Passion One"/>
                <a:ea typeface="Passion One"/>
                <a:cs typeface="Passion One"/>
                <a:sym typeface="Passion One"/>
              </a:rPr>
              <a:t>"CRISPY CREAM"</a:t>
            </a:r>
            <a:endParaRPr sz="1100">
              <a:solidFill>
                <a:srgbClr val="282828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grpSp>
        <p:nvGrpSpPr>
          <p:cNvPr id="307" name="Google Shape;307;p14"/>
          <p:cNvGrpSpPr/>
          <p:nvPr/>
        </p:nvGrpSpPr>
        <p:grpSpPr>
          <a:xfrm>
            <a:off x="5665679" y="3208850"/>
            <a:ext cx="598800" cy="389225"/>
            <a:chOff x="600075" y="1406775"/>
            <a:chExt cx="598800" cy="389225"/>
          </a:xfrm>
        </p:grpSpPr>
        <p:sp>
          <p:nvSpPr>
            <p:cNvPr id="308" name="Google Shape;308;p14"/>
            <p:cNvSpPr/>
            <p:nvPr/>
          </p:nvSpPr>
          <p:spPr>
            <a:xfrm>
              <a:off x="600075" y="1529300"/>
              <a:ext cx="266700" cy="266700"/>
            </a:xfrm>
            <a:prstGeom prst="ellipse">
              <a:avLst/>
            </a:prstGeom>
            <a:solidFill>
              <a:srgbClr val="7DDA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979875" y="1563950"/>
              <a:ext cx="219000" cy="219000"/>
            </a:xfrm>
            <a:prstGeom prst="ellipse">
              <a:avLst/>
            </a:prstGeom>
            <a:solidFill>
              <a:srgbClr val="7DDA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763200" y="1406775"/>
              <a:ext cx="266700" cy="266700"/>
            </a:xfrm>
            <a:prstGeom prst="ellipse">
              <a:avLst/>
            </a:prstGeom>
            <a:solidFill>
              <a:srgbClr val="7DDA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771525" y="1523450"/>
              <a:ext cx="266700" cy="266700"/>
            </a:xfrm>
            <a:prstGeom prst="ellipse">
              <a:avLst/>
            </a:prstGeom>
            <a:solidFill>
              <a:srgbClr val="7DDA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2" name="Google Shape;312;p14"/>
          <p:cNvSpPr txBox="1"/>
          <p:nvPr/>
        </p:nvSpPr>
        <p:spPr>
          <a:xfrm>
            <a:off x="5602229" y="3336875"/>
            <a:ext cx="725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rPr>
              <a:t>$3.50</a:t>
            </a:r>
            <a:endParaRPr>
              <a:solidFill>
                <a:schemeClr val="lt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313" name="Google Shape;313;p14"/>
          <p:cNvSpPr txBox="1"/>
          <p:nvPr/>
        </p:nvSpPr>
        <p:spPr>
          <a:xfrm>
            <a:off x="7402529" y="4610200"/>
            <a:ext cx="1350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 Light"/>
                <a:ea typeface="Lato Light"/>
                <a:cs typeface="Lato Light"/>
                <a:sym typeface="Lato Light"/>
              </a:rPr>
              <a:t>Mint glaze with colorful candy sprinkles.</a:t>
            </a:r>
            <a:endParaRPr sz="700">
              <a:solidFill>
                <a:srgbClr val="28282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314" name="Google Shape;314;p14"/>
          <p:cNvGrpSpPr/>
          <p:nvPr/>
        </p:nvGrpSpPr>
        <p:grpSpPr>
          <a:xfrm>
            <a:off x="7228944" y="3208850"/>
            <a:ext cx="598800" cy="389225"/>
            <a:chOff x="600075" y="1406775"/>
            <a:chExt cx="598800" cy="389225"/>
          </a:xfrm>
        </p:grpSpPr>
        <p:sp>
          <p:nvSpPr>
            <p:cNvPr id="315" name="Google Shape;315;p14"/>
            <p:cNvSpPr/>
            <p:nvPr/>
          </p:nvSpPr>
          <p:spPr>
            <a:xfrm>
              <a:off x="600075" y="1529300"/>
              <a:ext cx="266700" cy="2667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979875" y="1563950"/>
              <a:ext cx="219000" cy="2190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763200" y="1406775"/>
              <a:ext cx="266700" cy="2667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771525" y="1523450"/>
              <a:ext cx="266700" cy="2667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9" name="Google Shape;319;p14"/>
          <p:cNvSpPr txBox="1"/>
          <p:nvPr/>
        </p:nvSpPr>
        <p:spPr>
          <a:xfrm>
            <a:off x="7165494" y="3336875"/>
            <a:ext cx="725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rPr>
              <a:t>$3.80</a:t>
            </a:r>
            <a:endParaRPr>
              <a:solidFill>
                <a:schemeClr val="lt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sp>
        <p:nvSpPr>
          <p:cNvPr id="320" name="Google Shape;320;p14"/>
          <p:cNvSpPr txBox="1"/>
          <p:nvPr/>
        </p:nvSpPr>
        <p:spPr>
          <a:xfrm>
            <a:off x="9073473" y="4610200"/>
            <a:ext cx="1350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700">
                <a:solidFill>
                  <a:srgbClr val="282828"/>
                </a:solidFill>
                <a:latin typeface="Lato"/>
                <a:ea typeface="Lato"/>
                <a:cs typeface="Lato"/>
                <a:sym typeface="Lato"/>
              </a:rPr>
              <a:t>Ingredients: </a:t>
            </a:r>
            <a:r>
              <a:rPr lang="uk" sz="700">
                <a:solidFill>
                  <a:srgbClr val="282828"/>
                </a:solidFill>
                <a:latin typeface="Lato Light"/>
                <a:ea typeface="Lato Light"/>
                <a:cs typeface="Lato Light"/>
                <a:sym typeface="Lato Light"/>
              </a:rPr>
              <a:t>Honey glaze </a:t>
            </a:r>
            <a:endParaRPr sz="700">
              <a:solidFill>
                <a:srgbClr val="282828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700">
                <a:solidFill>
                  <a:srgbClr val="282828"/>
                </a:solidFill>
                <a:latin typeface="Lato Light"/>
                <a:ea typeface="Lato Light"/>
                <a:cs typeface="Lato Light"/>
                <a:sym typeface="Lato Light"/>
              </a:rPr>
              <a:t>with yellow sugar pearls.</a:t>
            </a:r>
            <a:endParaRPr sz="700">
              <a:solidFill>
                <a:srgbClr val="28282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321" name="Google Shape;321;p14"/>
          <p:cNvGrpSpPr/>
          <p:nvPr/>
        </p:nvGrpSpPr>
        <p:grpSpPr>
          <a:xfrm>
            <a:off x="8829590" y="3208850"/>
            <a:ext cx="598800" cy="389225"/>
            <a:chOff x="600075" y="1406775"/>
            <a:chExt cx="598800" cy="389225"/>
          </a:xfrm>
        </p:grpSpPr>
        <p:sp>
          <p:nvSpPr>
            <p:cNvPr id="322" name="Google Shape;322;p14"/>
            <p:cNvSpPr/>
            <p:nvPr/>
          </p:nvSpPr>
          <p:spPr>
            <a:xfrm>
              <a:off x="600075" y="1529300"/>
              <a:ext cx="266700" cy="266700"/>
            </a:xfrm>
            <a:prstGeom prst="ellipse">
              <a:avLst/>
            </a:prstGeom>
            <a:solidFill>
              <a:srgbClr val="7DDA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979875" y="1563950"/>
              <a:ext cx="219000" cy="219000"/>
            </a:xfrm>
            <a:prstGeom prst="ellipse">
              <a:avLst/>
            </a:prstGeom>
            <a:solidFill>
              <a:srgbClr val="7DDA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763200" y="1406775"/>
              <a:ext cx="266700" cy="266700"/>
            </a:xfrm>
            <a:prstGeom prst="ellipse">
              <a:avLst/>
            </a:prstGeom>
            <a:solidFill>
              <a:srgbClr val="7DDA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771525" y="1523450"/>
              <a:ext cx="266700" cy="266700"/>
            </a:xfrm>
            <a:prstGeom prst="ellipse">
              <a:avLst/>
            </a:prstGeom>
            <a:solidFill>
              <a:srgbClr val="7DDA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6" name="Google Shape;326;p14"/>
          <p:cNvSpPr txBox="1"/>
          <p:nvPr/>
        </p:nvSpPr>
        <p:spPr>
          <a:xfrm>
            <a:off x="8766140" y="3336875"/>
            <a:ext cx="725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rPr>
              <a:t>$4.00</a:t>
            </a:r>
            <a:endParaRPr>
              <a:solidFill>
                <a:schemeClr val="lt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grpSp>
        <p:nvGrpSpPr>
          <p:cNvPr id="327" name="Google Shape;327;p14"/>
          <p:cNvGrpSpPr/>
          <p:nvPr/>
        </p:nvGrpSpPr>
        <p:grpSpPr>
          <a:xfrm>
            <a:off x="5665679" y="5471018"/>
            <a:ext cx="598800" cy="389225"/>
            <a:chOff x="600075" y="1406775"/>
            <a:chExt cx="598800" cy="389225"/>
          </a:xfrm>
        </p:grpSpPr>
        <p:sp>
          <p:nvSpPr>
            <p:cNvPr id="328" name="Google Shape;328;p14"/>
            <p:cNvSpPr/>
            <p:nvPr/>
          </p:nvSpPr>
          <p:spPr>
            <a:xfrm>
              <a:off x="600075" y="1529300"/>
              <a:ext cx="266700" cy="2667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979875" y="1563950"/>
              <a:ext cx="219000" cy="2190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763200" y="1406775"/>
              <a:ext cx="266700" cy="2667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771525" y="1523450"/>
              <a:ext cx="266700" cy="2667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2" name="Google Shape;332;p14"/>
          <p:cNvSpPr txBox="1"/>
          <p:nvPr/>
        </p:nvSpPr>
        <p:spPr>
          <a:xfrm>
            <a:off x="5602229" y="5599043"/>
            <a:ext cx="725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rPr>
              <a:t>$3.50</a:t>
            </a:r>
            <a:endParaRPr>
              <a:solidFill>
                <a:schemeClr val="lt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grpSp>
        <p:nvGrpSpPr>
          <p:cNvPr id="333" name="Google Shape;333;p14"/>
          <p:cNvGrpSpPr/>
          <p:nvPr/>
        </p:nvGrpSpPr>
        <p:grpSpPr>
          <a:xfrm>
            <a:off x="7228944" y="5471018"/>
            <a:ext cx="598800" cy="389225"/>
            <a:chOff x="600075" y="1406775"/>
            <a:chExt cx="598800" cy="389225"/>
          </a:xfrm>
        </p:grpSpPr>
        <p:sp>
          <p:nvSpPr>
            <p:cNvPr id="334" name="Google Shape;334;p14"/>
            <p:cNvSpPr/>
            <p:nvPr/>
          </p:nvSpPr>
          <p:spPr>
            <a:xfrm>
              <a:off x="600075" y="1529300"/>
              <a:ext cx="266700" cy="266700"/>
            </a:xfrm>
            <a:prstGeom prst="ellipse">
              <a:avLst/>
            </a:prstGeom>
            <a:solidFill>
              <a:srgbClr val="7DDA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979875" y="1563950"/>
              <a:ext cx="219000" cy="219000"/>
            </a:xfrm>
            <a:prstGeom prst="ellipse">
              <a:avLst/>
            </a:prstGeom>
            <a:solidFill>
              <a:srgbClr val="7DDA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763200" y="1406775"/>
              <a:ext cx="266700" cy="266700"/>
            </a:xfrm>
            <a:prstGeom prst="ellipse">
              <a:avLst/>
            </a:prstGeom>
            <a:solidFill>
              <a:srgbClr val="7DDA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71525" y="1523450"/>
              <a:ext cx="266700" cy="266700"/>
            </a:xfrm>
            <a:prstGeom prst="ellipse">
              <a:avLst/>
            </a:prstGeom>
            <a:solidFill>
              <a:srgbClr val="7DDA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8" name="Google Shape;338;p14"/>
          <p:cNvSpPr txBox="1"/>
          <p:nvPr/>
        </p:nvSpPr>
        <p:spPr>
          <a:xfrm>
            <a:off x="7165494" y="5599043"/>
            <a:ext cx="725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rPr>
              <a:t>$3.80</a:t>
            </a:r>
            <a:endParaRPr>
              <a:solidFill>
                <a:schemeClr val="lt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  <p:grpSp>
        <p:nvGrpSpPr>
          <p:cNvPr id="339" name="Google Shape;339;p14"/>
          <p:cNvGrpSpPr/>
          <p:nvPr/>
        </p:nvGrpSpPr>
        <p:grpSpPr>
          <a:xfrm>
            <a:off x="8829590" y="5471018"/>
            <a:ext cx="598800" cy="389225"/>
            <a:chOff x="600075" y="1406775"/>
            <a:chExt cx="598800" cy="389225"/>
          </a:xfrm>
        </p:grpSpPr>
        <p:sp>
          <p:nvSpPr>
            <p:cNvPr id="340" name="Google Shape;340;p14"/>
            <p:cNvSpPr/>
            <p:nvPr/>
          </p:nvSpPr>
          <p:spPr>
            <a:xfrm>
              <a:off x="600075" y="1529300"/>
              <a:ext cx="266700" cy="2667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979875" y="1563950"/>
              <a:ext cx="219000" cy="2190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763200" y="1406775"/>
              <a:ext cx="266700" cy="2667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71525" y="1523450"/>
              <a:ext cx="266700" cy="266700"/>
            </a:xfrm>
            <a:prstGeom prst="ellipse">
              <a:avLst/>
            </a:prstGeom>
            <a:solidFill>
              <a:srgbClr val="FD97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4" name="Google Shape;344;p14"/>
          <p:cNvSpPr txBox="1"/>
          <p:nvPr/>
        </p:nvSpPr>
        <p:spPr>
          <a:xfrm>
            <a:off x="8766140" y="5599043"/>
            <a:ext cx="725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rPr>
              <a:t>$4.00</a:t>
            </a:r>
            <a:endParaRPr>
              <a:solidFill>
                <a:schemeClr val="lt1"/>
              </a:solidFill>
              <a:latin typeface="Passion One"/>
              <a:ea typeface="Passion One"/>
              <a:cs typeface="Passion One"/>
              <a:sym typeface="Passion On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