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Lst>
  <p:sldSz cy="10692000" cx="7560000"/>
  <p:notesSz cx="6858000" cy="9144000"/>
  <p:embeddedFontLst>
    <p:embeddedFont>
      <p:font typeface="Wix Madefor Display ExtraBold"/>
      <p:bold r:id="rId6"/>
    </p:embeddedFont>
    <p:embeddedFont>
      <p:font typeface="Wix Madefor Display"/>
      <p:regular r:id="rId7"/>
      <p:bold r:id="rId8"/>
    </p:embeddedFont>
    <p:embeddedFont>
      <p:font typeface="Fuggles"/>
      <p:regular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Fuggles-regular.fntdata"/><Relationship Id="rId5" Type="http://schemas.openxmlformats.org/officeDocument/2006/relationships/slide" Target="slides/slide1.xml"/><Relationship Id="rId6" Type="http://schemas.openxmlformats.org/officeDocument/2006/relationships/font" Target="fonts/WixMadeforDisplayExtraBold-bold.fntdata"/><Relationship Id="rId7" Type="http://schemas.openxmlformats.org/officeDocument/2006/relationships/font" Target="fonts/WixMadeforDisplay-regular.fntdata"/><Relationship Id="rId8" Type="http://schemas.openxmlformats.org/officeDocument/2006/relationships/font" Target="fonts/WixMadeforDisplay-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title="Ресурс 1@2x.png"/>
          <p:cNvPicPr preferRelativeResize="0"/>
          <p:nvPr/>
        </p:nvPicPr>
        <p:blipFill rotWithShape="1">
          <a:blip r:embed="rId3">
            <a:alphaModFix/>
          </a:blip>
          <a:srcRect b="932" l="932" r="932" t="932"/>
          <a:stretch/>
        </p:blipFill>
        <p:spPr>
          <a:xfrm>
            <a:off x="810000" y="631010"/>
            <a:ext cx="592875" cy="592875"/>
          </a:xfrm>
          <a:prstGeom prst="rect">
            <a:avLst/>
          </a:prstGeom>
          <a:noFill/>
          <a:ln>
            <a:noFill/>
          </a:ln>
        </p:spPr>
      </p:pic>
      <p:pic>
        <p:nvPicPr>
          <p:cNvPr id="55" name="Google Shape;55;p13" title="Ресурс 2@2x.png"/>
          <p:cNvPicPr preferRelativeResize="0"/>
          <p:nvPr/>
        </p:nvPicPr>
        <p:blipFill rotWithShape="1">
          <a:blip r:embed="rId4">
            <a:alphaModFix/>
          </a:blip>
          <a:srcRect b="-129" l="-220" r="220" t="130"/>
          <a:stretch/>
        </p:blipFill>
        <p:spPr>
          <a:xfrm>
            <a:off x="5019200" y="1"/>
            <a:ext cx="2540800" cy="2073725"/>
          </a:xfrm>
          <a:prstGeom prst="rect">
            <a:avLst/>
          </a:prstGeom>
          <a:noFill/>
          <a:ln>
            <a:noFill/>
          </a:ln>
        </p:spPr>
      </p:pic>
      <p:pic>
        <p:nvPicPr>
          <p:cNvPr id="56" name="Google Shape;56;p13" title="Ресурс 3@2x.png"/>
          <p:cNvPicPr preferRelativeResize="0"/>
          <p:nvPr/>
        </p:nvPicPr>
        <p:blipFill>
          <a:blip r:embed="rId5">
            <a:alphaModFix/>
          </a:blip>
          <a:stretch>
            <a:fillRect/>
          </a:stretch>
        </p:blipFill>
        <p:spPr>
          <a:xfrm>
            <a:off x="0" y="2273175"/>
            <a:ext cx="2272450" cy="8418824"/>
          </a:xfrm>
          <a:prstGeom prst="rect">
            <a:avLst/>
          </a:prstGeom>
          <a:noFill/>
          <a:ln>
            <a:noFill/>
          </a:ln>
        </p:spPr>
      </p:pic>
      <p:grpSp>
        <p:nvGrpSpPr>
          <p:cNvPr id="57" name="Google Shape;57;p13"/>
          <p:cNvGrpSpPr/>
          <p:nvPr/>
        </p:nvGrpSpPr>
        <p:grpSpPr>
          <a:xfrm>
            <a:off x="1497565" y="647272"/>
            <a:ext cx="3656100" cy="560352"/>
            <a:chOff x="1497565" y="626621"/>
            <a:chExt cx="3656100" cy="560352"/>
          </a:xfrm>
        </p:grpSpPr>
        <p:sp>
          <p:nvSpPr>
            <p:cNvPr id="58" name="Google Shape;58;p13"/>
            <p:cNvSpPr txBox="1"/>
            <p:nvPr/>
          </p:nvSpPr>
          <p:spPr>
            <a:xfrm>
              <a:off x="1497565" y="626621"/>
              <a:ext cx="3656100" cy="369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2400">
                  <a:solidFill>
                    <a:schemeClr val="dk1"/>
                  </a:solidFill>
                  <a:latin typeface="Wix Madefor Display ExtraBold"/>
                  <a:ea typeface="Wix Madefor Display ExtraBold"/>
                  <a:cs typeface="Wix Madefor Display ExtraBold"/>
                  <a:sym typeface="Wix Madefor Display ExtraBold"/>
                </a:rPr>
                <a:t>COMPANY NAME</a:t>
              </a:r>
              <a:endParaRPr sz="2400">
                <a:solidFill>
                  <a:schemeClr val="dk1"/>
                </a:solidFill>
                <a:latin typeface="Wix Madefor Display ExtraBold"/>
                <a:ea typeface="Wix Madefor Display ExtraBold"/>
                <a:cs typeface="Wix Madefor Display ExtraBold"/>
                <a:sym typeface="Wix Madefor Display ExtraBold"/>
              </a:endParaRPr>
            </a:p>
          </p:txBody>
        </p:sp>
        <p:sp>
          <p:nvSpPr>
            <p:cNvPr id="59" name="Google Shape;59;p13"/>
            <p:cNvSpPr txBox="1"/>
            <p:nvPr/>
          </p:nvSpPr>
          <p:spPr>
            <a:xfrm>
              <a:off x="1497565" y="1002172"/>
              <a:ext cx="36561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chemeClr val="dk1"/>
                  </a:solidFill>
                  <a:latin typeface="Wix Madefor Display"/>
                  <a:ea typeface="Wix Madefor Display"/>
                  <a:cs typeface="Wix Madefor Display"/>
                  <a:sym typeface="Wix Madefor Display"/>
                </a:rPr>
                <a:t>INNOVATING YOUR DIGITAL FUTURE</a:t>
              </a:r>
              <a:endParaRPr sz="1200">
                <a:solidFill>
                  <a:schemeClr val="dk1"/>
                </a:solidFill>
                <a:latin typeface="Wix Madefor Display"/>
                <a:ea typeface="Wix Madefor Display"/>
                <a:cs typeface="Wix Madefor Display"/>
                <a:sym typeface="Wix Madefor Display"/>
              </a:endParaRPr>
            </a:p>
          </p:txBody>
        </p:sp>
      </p:grpSp>
      <p:grpSp>
        <p:nvGrpSpPr>
          <p:cNvPr id="60" name="Google Shape;60;p13"/>
          <p:cNvGrpSpPr/>
          <p:nvPr/>
        </p:nvGrpSpPr>
        <p:grpSpPr>
          <a:xfrm>
            <a:off x="809990" y="1834279"/>
            <a:ext cx="3656100" cy="834300"/>
            <a:chOff x="809990" y="1834279"/>
            <a:chExt cx="3656100" cy="834300"/>
          </a:xfrm>
        </p:grpSpPr>
        <p:sp>
          <p:nvSpPr>
            <p:cNvPr id="61" name="Google Shape;61;p13"/>
            <p:cNvSpPr txBox="1"/>
            <p:nvPr/>
          </p:nvSpPr>
          <p:spPr>
            <a:xfrm>
              <a:off x="809990" y="1834279"/>
              <a:ext cx="3656100" cy="8343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Clr>
                  <a:schemeClr val="dk1"/>
                </a:buClr>
                <a:buSzPts val="1100"/>
                <a:buFont typeface="Arial"/>
                <a:buNone/>
              </a:pPr>
              <a:r>
                <a:rPr b="1" lang="uk">
                  <a:solidFill>
                    <a:schemeClr val="dk1"/>
                  </a:solidFill>
                  <a:latin typeface="Wix Madefor Display"/>
                  <a:ea typeface="Wix Madefor Display"/>
                  <a:cs typeface="Wix Madefor Display"/>
                  <a:sym typeface="Wix Madefor Display"/>
                </a:rPr>
                <a:t>Lucas M. Doran</a:t>
              </a:r>
              <a:endParaRPr b="1">
                <a:solidFill>
                  <a:schemeClr val="dk1"/>
                </a:solidFill>
                <a:latin typeface="Wix Madefor Display"/>
                <a:ea typeface="Wix Madefor Display"/>
                <a:cs typeface="Wix Madefor Display"/>
                <a:sym typeface="Wix Madefor Display"/>
              </a:endParaRPr>
            </a:p>
            <a:p>
              <a:pPr indent="0" lvl="0" marL="0" rtl="0" algn="l">
                <a:lnSpc>
                  <a:spcPct val="140000"/>
                </a:lnSpc>
                <a:spcBef>
                  <a:spcPts val="0"/>
                </a:spcBef>
                <a:spcAft>
                  <a:spcPts val="0"/>
                </a:spcAft>
                <a:buClr>
                  <a:schemeClr val="dk1"/>
                </a:buClr>
                <a:buSzPts val="1100"/>
                <a:buFont typeface="Arial"/>
                <a:buNone/>
              </a:pPr>
              <a:r>
                <a:t/>
              </a:r>
              <a:endParaRPr b="1">
                <a:solidFill>
                  <a:schemeClr val="dk1"/>
                </a:solidFill>
                <a:latin typeface="Wix Madefor Display"/>
                <a:ea typeface="Wix Madefor Display"/>
                <a:cs typeface="Wix Madefor Display"/>
                <a:sym typeface="Wix Madefor Display"/>
              </a:endParaRPr>
            </a:p>
            <a:p>
              <a:pPr indent="0" lvl="0" marL="0" rtl="0" algn="l">
                <a:spcBef>
                  <a:spcPts val="0"/>
                </a:spcBef>
                <a:spcAft>
                  <a:spcPts val="0"/>
                </a:spcAft>
                <a:buNone/>
              </a:pPr>
              <a:r>
                <a:t/>
              </a:r>
              <a:endParaRPr b="1" sz="1500">
                <a:solidFill>
                  <a:schemeClr val="dk1"/>
                </a:solidFill>
                <a:latin typeface="Wix Madefor Display"/>
                <a:ea typeface="Wix Madefor Display"/>
                <a:cs typeface="Wix Madefor Display"/>
                <a:sym typeface="Wix Madefor Display"/>
              </a:endParaRPr>
            </a:p>
          </p:txBody>
        </p:sp>
        <p:sp>
          <p:nvSpPr>
            <p:cNvPr id="62" name="Google Shape;62;p13"/>
            <p:cNvSpPr txBox="1"/>
            <p:nvPr/>
          </p:nvSpPr>
          <p:spPr>
            <a:xfrm>
              <a:off x="809990" y="2120349"/>
              <a:ext cx="3656100" cy="4434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Clr>
                  <a:schemeClr val="dk1"/>
                </a:buClr>
                <a:buSzPts val="1100"/>
                <a:buFont typeface="Arial"/>
                <a:buNone/>
              </a:pPr>
              <a:r>
                <a:rPr lang="uk" sz="1200">
                  <a:solidFill>
                    <a:schemeClr val="dk1"/>
                  </a:solidFill>
                  <a:latin typeface="Wix Madefor Display"/>
                  <a:ea typeface="Wix Madefor Display"/>
                  <a:cs typeface="Wix Madefor Display"/>
                  <a:sym typeface="Wix Madefor Display"/>
                </a:rPr>
                <a:t>Software Development Lead</a:t>
              </a:r>
              <a:endParaRPr sz="1200">
                <a:solidFill>
                  <a:schemeClr val="dk1"/>
                </a:solidFill>
                <a:latin typeface="Wix Madefor Display"/>
                <a:ea typeface="Wix Madefor Display"/>
                <a:cs typeface="Wix Madefor Display"/>
                <a:sym typeface="Wix Madefor Display"/>
              </a:endParaRPr>
            </a:p>
            <a:p>
              <a:pPr indent="0" lvl="0" marL="0" rtl="0" algn="l">
                <a:lnSpc>
                  <a:spcPct val="140000"/>
                </a:lnSpc>
                <a:spcBef>
                  <a:spcPts val="0"/>
                </a:spcBef>
                <a:spcAft>
                  <a:spcPts val="0"/>
                </a:spcAft>
                <a:buClr>
                  <a:schemeClr val="dk1"/>
                </a:buClr>
                <a:buSzPts val="1100"/>
                <a:buFont typeface="Arial"/>
                <a:buNone/>
              </a:pPr>
              <a:r>
                <a:t/>
              </a:r>
              <a:endParaRPr sz="1200">
                <a:solidFill>
                  <a:schemeClr val="dk1"/>
                </a:solidFill>
                <a:latin typeface="Wix Madefor Display"/>
                <a:ea typeface="Wix Madefor Display"/>
                <a:cs typeface="Wix Madefor Display"/>
                <a:sym typeface="Wix Madefor Display"/>
              </a:endParaRPr>
            </a:p>
          </p:txBody>
        </p:sp>
      </p:grpSp>
      <p:grpSp>
        <p:nvGrpSpPr>
          <p:cNvPr id="63" name="Google Shape;63;p13"/>
          <p:cNvGrpSpPr/>
          <p:nvPr/>
        </p:nvGrpSpPr>
        <p:grpSpPr>
          <a:xfrm>
            <a:off x="800601" y="2755675"/>
            <a:ext cx="3059048" cy="184800"/>
            <a:chOff x="810001" y="2632025"/>
            <a:chExt cx="3059048" cy="184800"/>
          </a:xfrm>
        </p:grpSpPr>
        <p:sp>
          <p:nvSpPr>
            <p:cNvPr id="64" name="Google Shape;64;p13"/>
            <p:cNvSpPr txBox="1"/>
            <p:nvPr/>
          </p:nvSpPr>
          <p:spPr>
            <a:xfrm>
              <a:off x="810001" y="2632025"/>
              <a:ext cx="737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chemeClr val="dk1"/>
                  </a:solidFill>
                  <a:latin typeface="Wix Madefor Display"/>
                  <a:ea typeface="Wix Madefor Display"/>
                  <a:cs typeface="Wix Madefor Display"/>
                  <a:sym typeface="Wix Madefor Display"/>
                </a:rPr>
                <a:t>Phone:</a:t>
              </a:r>
              <a:endParaRPr b="1" sz="1200">
                <a:solidFill>
                  <a:schemeClr val="dk1"/>
                </a:solidFill>
                <a:latin typeface="Wix Madefor Display"/>
                <a:ea typeface="Wix Madefor Display"/>
                <a:cs typeface="Wix Madefor Display"/>
                <a:sym typeface="Wix Madefor Display"/>
              </a:endParaRPr>
            </a:p>
          </p:txBody>
        </p:sp>
        <p:sp>
          <p:nvSpPr>
            <p:cNvPr id="65" name="Google Shape;65;p13"/>
            <p:cNvSpPr txBox="1"/>
            <p:nvPr/>
          </p:nvSpPr>
          <p:spPr>
            <a:xfrm>
              <a:off x="1596549" y="2632025"/>
              <a:ext cx="2272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chemeClr val="dk1"/>
                  </a:solidFill>
                  <a:latin typeface="Wix Madefor Display"/>
                  <a:ea typeface="Wix Madefor Display"/>
                  <a:cs typeface="Wix Madefor Display"/>
                  <a:sym typeface="Wix Madefor Display"/>
                </a:rPr>
                <a:t>+1 (123) 456-7890</a:t>
              </a:r>
              <a:endParaRPr sz="1200">
                <a:solidFill>
                  <a:schemeClr val="dk1"/>
                </a:solidFill>
                <a:latin typeface="Wix Madefor Display"/>
                <a:ea typeface="Wix Madefor Display"/>
                <a:cs typeface="Wix Madefor Display"/>
                <a:sym typeface="Wix Madefor Display"/>
              </a:endParaRPr>
            </a:p>
          </p:txBody>
        </p:sp>
      </p:grpSp>
      <p:grpSp>
        <p:nvGrpSpPr>
          <p:cNvPr id="66" name="Google Shape;66;p13"/>
          <p:cNvGrpSpPr/>
          <p:nvPr/>
        </p:nvGrpSpPr>
        <p:grpSpPr>
          <a:xfrm>
            <a:off x="800600" y="3004600"/>
            <a:ext cx="3059049" cy="424800"/>
            <a:chOff x="810000" y="2632025"/>
            <a:chExt cx="3059049" cy="424800"/>
          </a:xfrm>
        </p:grpSpPr>
        <p:sp>
          <p:nvSpPr>
            <p:cNvPr id="67" name="Google Shape;67;p13"/>
            <p:cNvSpPr txBox="1"/>
            <p:nvPr/>
          </p:nvSpPr>
          <p:spPr>
            <a:xfrm>
              <a:off x="810000" y="2632025"/>
              <a:ext cx="737700" cy="369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b="1" lang="uk" sz="1200">
                  <a:solidFill>
                    <a:schemeClr val="dk1"/>
                  </a:solidFill>
                  <a:latin typeface="Wix Madefor Display"/>
                  <a:ea typeface="Wix Madefor Display"/>
                  <a:cs typeface="Wix Madefor Display"/>
                  <a:sym typeface="Wix Madefor Display"/>
                </a:rPr>
                <a:t>Address:</a:t>
              </a:r>
              <a:endParaRPr b="1" sz="1200">
                <a:solidFill>
                  <a:schemeClr val="dk1"/>
                </a:solidFill>
                <a:latin typeface="Wix Madefor Display"/>
                <a:ea typeface="Wix Madefor Display"/>
                <a:cs typeface="Wix Madefor Display"/>
                <a:sym typeface="Wix Madefor Display"/>
              </a:endParaRPr>
            </a:p>
            <a:p>
              <a:pPr indent="0" lvl="0" marL="0" rtl="0" algn="l">
                <a:spcBef>
                  <a:spcPts val="0"/>
                </a:spcBef>
                <a:spcAft>
                  <a:spcPts val="0"/>
                </a:spcAft>
                <a:buNone/>
              </a:pPr>
              <a:r>
                <a:t/>
              </a:r>
              <a:endParaRPr b="1" sz="1200">
                <a:solidFill>
                  <a:schemeClr val="dk1"/>
                </a:solidFill>
                <a:latin typeface="Wix Madefor Display"/>
                <a:ea typeface="Wix Madefor Display"/>
                <a:cs typeface="Wix Madefor Display"/>
                <a:sym typeface="Wix Madefor Display"/>
              </a:endParaRPr>
            </a:p>
          </p:txBody>
        </p:sp>
        <p:sp>
          <p:nvSpPr>
            <p:cNvPr id="68" name="Google Shape;68;p13"/>
            <p:cNvSpPr txBox="1"/>
            <p:nvPr/>
          </p:nvSpPr>
          <p:spPr>
            <a:xfrm>
              <a:off x="1596549" y="2632025"/>
              <a:ext cx="2272500" cy="42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Clr>
                  <a:schemeClr val="dk1"/>
                </a:buClr>
                <a:buSzPts val="1100"/>
                <a:buFont typeface="Arial"/>
                <a:buNone/>
              </a:pPr>
              <a:r>
                <a:rPr lang="uk" sz="1200">
                  <a:solidFill>
                    <a:schemeClr val="dk1"/>
                  </a:solidFill>
                  <a:latin typeface="Wix Madefor Display"/>
                  <a:ea typeface="Wix Madefor Display"/>
                  <a:cs typeface="Wix Madefor Display"/>
                  <a:sym typeface="Wix Madefor Display"/>
                </a:rPr>
                <a:t>849 Willow Creek Drive</a:t>
              </a:r>
              <a:endParaRPr sz="1200">
                <a:solidFill>
                  <a:schemeClr val="dk1"/>
                </a:solidFill>
                <a:latin typeface="Wix Madefor Display"/>
                <a:ea typeface="Wix Madefor Display"/>
                <a:cs typeface="Wix Madefor Display"/>
                <a:sym typeface="Wix Madefor Display"/>
              </a:endParaRPr>
            </a:p>
            <a:p>
              <a:pPr indent="0" lvl="0" marL="0" rtl="0" algn="l">
                <a:lnSpc>
                  <a:spcPct val="130000"/>
                </a:lnSpc>
                <a:spcBef>
                  <a:spcPts val="0"/>
                </a:spcBef>
                <a:spcAft>
                  <a:spcPts val="0"/>
                </a:spcAft>
                <a:buNone/>
              </a:pPr>
              <a:r>
                <a:rPr lang="uk" sz="1200">
                  <a:solidFill>
                    <a:schemeClr val="dk1"/>
                  </a:solidFill>
                  <a:latin typeface="Wix Madefor Display"/>
                  <a:ea typeface="Wix Madefor Display"/>
                  <a:cs typeface="Wix Madefor Display"/>
                  <a:sym typeface="Wix Madefor Display"/>
                </a:rPr>
                <a:t>San Rafael, CA 94901</a:t>
              </a:r>
              <a:endParaRPr sz="1200">
                <a:solidFill>
                  <a:schemeClr val="dk1"/>
                </a:solidFill>
                <a:latin typeface="Wix Madefor Display"/>
                <a:ea typeface="Wix Madefor Display"/>
                <a:cs typeface="Wix Madefor Display"/>
                <a:sym typeface="Wix Madefor Display"/>
              </a:endParaRPr>
            </a:p>
          </p:txBody>
        </p:sp>
      </p:grpSp>
      <p:sp>
        <p:nvSpPr>
          <p:cNvPr id="69" name="Google Shape;69;p13"/>
          <p:cNvSpPr txBox="1"/>
          <p:nvPr/>
        </p:nvSpPr>
        <p:spPr>
          <a:xfrm>
            <a:off x="4477499" y="3222674"/>
            <a:ext cx="2272500" cy="184800"/>
          </a:xfrm>
          <a:prstGeom prst="rect">
            <a:avLst/>
          </a:prstGeom>
          <a:noFill/>
          <a:ln>
            <a:noFill/>
          </a:ln>
        </p:spPr>
        <p:txBody>
          <a:bodyPr anchorCtr="0" anchor="t" bIns="0" lIns="0" spcFirstLastPara="1" rIns="0" wrap="square" tIns="0">
            <a:spAutoFit/>
          </a:bodyPr>
          <a:lstStyle/>
          <a:p>
            <a:pPr indent="0" lvl="0" marL="0" rtl="0" algn="r">
              <a:lnSpc>
                <a:spcPct val="130000"/>
              </a:lnSpc>
              <a:spcBef>
                <a:spcPts val="0"/>
              </a:spcBef>
              <a:spcAft>
                <a:spcPts val="0"/>
              </a:spcAft>
              <a:buNone/>
            </a:pPr>
            <a:r>
              <a:rPr lang="uk" sz="1200">
                <a:solidFill>
                  <a:schemeClr val="dk1"/>
                </a:solidFill>
                <a:latin typeface="Wix Madefor Display"/>
                <a:ea typeface="Wix Madefor Display"/>
                <a:cs typeface="Wix Madefor Display"/>
                <a:sym typeface="Wix Madefor Display"/>
              </a:rPr>
              <a:t>Date: 14 April 2025</a:t>
            </a:r>
            <a:endParaRPr sz="1200">
              <a:solidFill>
                <a:schemeClr val="dk1"/>
              </a:solidFill>
              <a:latin typeface="Wix Madefor Display"/>
              <a:ea typeface="Wix Madefor Display"/>
              <a:cs typeface="Wix Madefor Display"/>
              <a:sym typeface="Wix Madefor Display"/>
            </a:endParaRPr>
          </a:p>
        </p:txBody>
      </p:sp>
      <p:sp>
        <p:nvSpPr>
          <p:cNvPr id="70" name="Google Shape;70;p13"/>
          <p:cNvSpPr txBox="1"/>
          <p:nvPr/>
        </p:nvSpPr>
        <p:spPr>
          <a:xfrm>
            <a:off x="810002" y="3898759"/>
            <a:ext cx="5940000" cy="1848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200">
                <a:solidFill>
                  <a:schemeClr val="dk1"/>
                </a:solidFill>
                <a:latin typeface="Wix Madefor Display"/>
                <a:ea typeface="Wix Madefor Display"/>
                <a:cs typeface="Wix Madefor Display"/>
                <a:sym typeface="Wix Madefor Display"/>
              </a:rPr>
              <a:t>Dear [Client Name],</a:t>
            </a:r>
            <a:endParaRPr sz="1200">
              <a:solidFill>
                <a:schemeClr val="dk1"/>
              </a:solidFill>
              <a:latin typeface="Wix Madefor Display"/>
              <a:ea typeface="Wix Madefor Display"/>
              <a:cs typeface="Wix Madefor Display"/>
              <a:sym typeface="Wix Madefor Display"/>
            </a:endParaRPr>
          </a:p>
        </p:txBody>
      </p:sp>
      <p:sp>
        <p:nvSpPr>
          <p:cNvPr id="71" name="Google Shape;71;p13"/>
          <p:cNvSpPr txBox="1"/>
          <p:nvPr/>
        </p:nvSpPr>
        <p:spPr>
          <a:xfrm>
            <a:off x="810002" y="4407484"/>
            <a:ext cx="5940000" cy="35463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Clr>
                <a:schemeClr val="dk1"/>
              </a:buClr>
              <a:buSzPts val="1100"/>
              <a:buFont typeface="Arial"/>
              <a:buNone/>
            </a:pPr>
            <a:r>
              <a:rPr lang="uk" sz="1200">
                <a:solidFill>
                  <a:schemeClr val="dk1"/>
                </a:solidFill>
                <a:latin typeface="Wix Madefor Display"/>
                <a:ea typeface="Wix Madefor Display"/>
                <a:cs typeface="Wix Madefor Display"/>
                <a:sym typeface="Wix Madefor Display"/>
              </a:rPr>
              <a:t>We are excited to introduce PixelStream Technologies as your potential partner in delivering tailored software solutions and efficient IT systems. Our team specializes in web and mobile application development, cloud infrastructure, and secure API integrations.</a:t>
            </a:r>
            <a:endParaRPr sz="1200">
              <a:solidFill>
                <a:schemeClr val="dk1"/>
              </a:solidFill>
              <a:latin typeface="Wix Madefor Display"/>
              <a:ea typeface="Wix Madefor Display"/>
              <a:cs typeface="Wix Madefor Display"/>
              <a:sym typeface="Wix Madefor Display"/>
            </a:endParaRPr>
          </a:p>
          <a:p>
            <a:pPr indent="0" lvl="0" marL="0" rtl="0" algn="l">
              <a:lnSpc>
                <a:spcPct val="140000"/>
              </a:lnSpc>
              <a:spcBef>
                <a:spcPts val="0"/>
              </a:spcBef>
              <a:spcAft>
                <a:spcPts val="0"/>
              </a:spcAft>
              <a:buClr>
                <a:schemeClr val="dk1"/>
              </a:buClr>
              <a:buSzPts val="1100"/>
              <a:buFont typeface="Arial"/>
              <a:buNone/>
            </a:pPr>
            <a:r>
              <a:t/>
            </a:r>
            <a:endParaRPr sz="1200">
              <a:solidFill>
                <a:schemeClr val="dk1"/>
              </a:solidFill>
              <a:latin typeface="Wix Madefor Display"/>
              <a:ea typeface="Wix Madefor Display"/>
              <a:cs typeface="Wix Madefor Display"/>
              <a:sym typeface="Wix Madefor Display"/>
            </a:endParaRPr>
          </a:p>
          <a:p>
            <a:pPr indent="0" lvl="0" marL="0" rtl="0" algn="l">
              <a:lnSpc>
                <a:spcPct val="140000"/>
              </a:lnSpc>
              <a:spcBef>
                <a:spcPts val="0"/>
              </a:spcBef>
              <a:spcAft>
                <a:spcPts val="0"/>
              </a:spcAft>
              <a:buClr>
                <a:schemeClr val="dk1"/>
              </a:buClr>
              <a:buSzPts val="1100"/>
              <a:buFont typeface="Arial"/>
              <a:buNone/>
            </a:pPr>
            <a:r>
              <a:rPr lang="uk" sz="1200">
                <a:solidFill>
                  <a:schemeClr val="dk1"/>
                </a:solidFill>
                <a:latin typeface="Wix Madefor Display"/>
                <a:ea typeface="Wix Madefor Display"/>
                <a:cs typeface="Wix Madefor Display"/>
                <a:sym typeface="Wix Madefor Display"/>
              </a:rPr>
              <a:t>With over 10 years of experience across multiple industries including healthcare, finance, and logistics, we take pride in providing scalable, high-performing products aligned with our clients’ business goals.</a:t>
            </a:r>
            <a:endParaRPr sz="1200">
              <a:solidFill>
                <a:schemeClr val="dk1"/>
              </a:solidFill>
              <a:latin typeface="Wix Madefor Display"/>
              <a:ea typeface="Wix Madefor Display"/>
              <a:cs typeface="Wix Madefor Display"/>
              <a:sym typeface="Wix Madefor Display"/>
            </a:endParaRPr>
          </a:p>
          <a:p>
            <a:pPr indent="0" lvl="0" marL="0" rtl="0" algn="l">
              <a:lnSpc>
                <a:spcPct val="140000"/>
              </a:lnSpc>
              <a:spcBef>
                <a:spcPts val="0"/>
              </a:spcBef>
              <a:spcAft>
                <a:spcPts val="0"/>
              </a:spcAft>
              <a:buClr>
                <a:schemeClr val="dk1"/>
              </a:buClr>
              <a:buSzPts val="1100"/>
              <a:buFont typeface="Arial"/>
              <a:buNone/>
            </a:pPr>
            <a:r>
              <a:t/>
            </a:r>
            <a:endParaRPr sz="1200">
              <a:solidFill>
                <a:schemeClr val="dk1"/>
              </a:solidFill>
              <a:latin typeface="Wix Madefor Display"/>
              <a:ea typeface="Wix Madefor Display"/>
              <a:cs typeface="Wix Madefor Display"/>
              <a:sym typeface="Wix Madefor Display"/>
            </a:endParaRPr>
          </a:p>
          <a:p>
            <a:pPr indent="0" lvl="0" marL="0" rtl="0" algn="l">
              <a:lnSpc>
                <a:spcPct val="140000"/>
              </a:lnSpc>
              <a:spcBef>
                <a:spcPts val="0"/>
              </a:spcBef>
              <a:spcAft>
                <a:spcPts val="0"/>
              </a:spcAft>
              <a:buClr>
                <a:schemeClr val="dk1"/>
              </a:buClr>
              <a:buSzPts val="1100"/>
              <a:buFont typeface="Arial"/>
              <a:buNone/>
            </a:pPr>
            <a:r>
              <a:rPr lang="uk" sz="1200">
                <a:solidFill>
                  <a:schemeClr val="dk1"/>
                </a:solidFill>
                <a:latin typeface="Wix Madefor Display"/>
                <a:ea typeface="Wix Madefor Display"/>
                <a:cs typeface="Wix Madefor Display"/>
                <a:sym typeface="Wix Madefor Display"/>
              </a:rPr>
              <a:t>We would be happy to schedule a meeting to explore how our services can support your upcoming projects or digital transformation initiatives.</a:t>
            </a:r>
            <a:endParaRPr sz="1200">
              <a:solidFill>
                <a:schemeClr val="dk1"/>
              </a:solidFill>
              <a:latin typeface="Wix Madefor Display"/>
              <a:ea typeface="Wix Madefor Display"/>
              <a:cs typeface="Wix Madefor Display"/>
              <a:sym typeface="Wix Madefor Display"/>
            </a:endParaRPr>
          </a:p>
          <a:p>
            <a:pPr indent="0" lvl="0" marL="0" rtl="0" algn="l">
              <a:lnSpc>
                <a:spcPct val="140000"/>
              </a:lnSpc>
              <a:spcBef>
                <a:spcPts val="0"/>
              </a:spcBef>
              <a:spcAft>
                <a:spcPts val="0"/>
              </a:spcAft>
              <a:buClr>
                <a:schemeClr val="dk1"/>
              </a:buClr>
              <a:buSzPts val="1100"/>
              <a:buFont typeface="Arial"/>
              <a:buNone/>
            </a:pPr>
            <a:r>
              <a:t/>
            </a:r>
            <a:endParaRPr sz="1200">
              <a:solidFill>
                <a:schemeClr val="dk1"/>
              </a:solidFill>
              <a:latin typeface="Wix Madefor Display"/>
              <a:ea typeface="Wix Madefor Display"/>
              <a:cs typeface="Wix Madefor Display"/>
              <a:sym typeface="Wix Madefor Display"/>
            </a:endParaRPr>
          </a:p>
          <a:p>
            <a:pPr indent="0" lvl="0" marL="0" rtl="0" algn="l">
              <a:lnSpc>
                <a:spcPct val="140000"/>
              </a:lnSpc>
              <a:spcBef>
                <a:spcPts val="0"/>
              </a:spcBef>
              <a:spcAft>
                <a:spcPts val="0"/>
              </a:spcAft>
              <a:buClr>
                <a:schemeClr val="dk1"/>
              </a:buClr>
              <a:buSzPts val="1100"/>
              <a:buFont typeface="Arial"/>
              <a:buNone/>
            </a:pPr>
            <a:r>
              <a:rPr lang="uk" sz="1200">
                <a:solidFill>
                  <a:schemeClr val="dk1"/>
                </a:solidFill>
                <a:latin typeface="Wix Madefor Display"/>
                <a:ea typeface="Wix Madefor Display"/>
                <a:cs typeface="Wix Madefor Display"/>
                <a:sym typeface="Wix Madefor Display"/>
              </a:rPr>
              <a:t>Thank you for considering our team. We look forward to the opportunity to collaborate.</a:t>
            </a:r>
            <a:endParaRPr sz="1200">
              <a:solidFill>
                <a:schemeClr val="dk1"/>
              </a:solidFill>
              <a:latin typeface="Wix Madefor Display"/>
              <a:ea typeface="Wix Madefor Display"/>
              <a:cs typeface="Wix Madefor Display"/>
              <a:sym typeface="Wix Madefor Display"/>
            </a:endParaRPr>
          </a:p>
        </p:txBody>
      </p:sp>
      <p:sp>
        <p:nvSpPr>
          <p:cNvPr id="72" name="Google Shape;72;p13"/>
          <p:cNvSpPr txBox="1"/>
          <p:nvPr/>
        </p:nvSpPr>
        <p:spPr>
          <a:xfrm>
            <a:off x="810001" y="8380675"/>
            <a:ext cx="2957700" cy="1848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200">
                <a:solidFill>
                  <a:schemeClr val="dk1"/>
                </a:solidFill>
                <a:latin typeface="Wix Madefor Display"/>
                <a:ea typeface="Wix Madefor Display"/>
                <a:cs typeface="Wix Madefor Display"/>
                <a:sym typeface="Wix Madefor Display"/>
              </a:rPr>
              <a:t>Warm regards,</a:t>
            </a:r>
            <a:endParaRPr sz="1200">
              <a:solidFill>
                <a:schemeClr val="dk1"/>
              </a:solidFill>
              <a:latin typeface="Wix Madefor Display"/>
              <a:ea typeface="Wix Madefor Display"/>
              <a:cs typeface="Wix Madefor Display"/>
              <a:sym typeface="Wix Madefor Display"/>
            </a:endParaRPr>
          </a:p>
        </p:txBody>
      </p:sp>
      <p:sp>
        <p:nvSpPr>
          <p:cNvPr id="73" name="Google Shape;73;p13"/>
          <p:cNvSpPr txBox="1"/>
          <p:nvPr/>
        </p:nvSpPr>
        <p:spPr>
          <a:xfrm>
            <a:off x="810001" y="8616750"/>
            <a:ext cx="2957700" cy="2154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b="1" lang="uk">
                <a:solidFill>
                  <a:schemeClr val="dk1"/>
                </a:solidFill>
                <a:latin typeface="Wix Madefor Display"/>
                <a:ea typeface="Wix Madefor Display"/>
                <a:cs typeface="Wix Madefor Display"/>
                <a:sym typeface="Wix Madefor Display"/>
              </a:rPr>
              <a:t>Lucas M. Doran</a:t>
            </a:r>
            <a:endParaRPr b="1">
              <a:solidFill>
                <a:schemeClr val="dk1"/>
              </a:solidFill>
              <a:latin typeface="Wix Madefor Display"/>
              <a:ea typeface="Wix Madefor Display"/>
              <a:cs typeface="Wix Madefor Display"/>
              <a:sym typeface="Wix Madefor Display"/>
            </a:endParaRPr>
          </a:p>
        </p:txBody>
      </p:sp>
      <p:sp>
        <p:nvSpPr>
          <p:cNvPr id="74" name="Google Shape;74;p13"/>
          <p:cNvSpPr txBox="1"/>
          <p:nvPr/>
        </p:nvSpPr>
        <p:spPr>
          <a:xfrm>
            <a:off x="810001" y="8883425"/>
            <a:ext cx="2957700" cy="1848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200">
                <a:solidFill>
                  <a:schemeClr val="dk1"/>
                </a:solidFill>
                <a:latin typeface="Wix Madefor Display"/>
                <a:ea typeface="Wix Madefor Display"/>
                <a:cs typeface="Wix Madefor Display"/>
                <a:sym typeface="Wix Madefor Display"/>
              </a:rPr>
              <a:t>Software Development Lead</a:t>
            </a:r>
            <a:endParaRPr sz="1200">
              <a:solidFill>
                <a:schemeClr val="dk1"/>
              </a:solidFill>
              <a:latin typeface="Wix Madefor Display"/>
              <a:ea typeface="Wix Madefor Display"/>
              <a:cs typeface="Wix Madefor Display"/>
              <a:sym typeface="Wix Madefor Display"/>
            </a:endParaRPr>
          </a:p>
        </p:txBody>
      </p:sp>
      <p:sp>
        <p:nvSpPr>
          <p:cNvPr id="75" name="Google Shape;75;p13"/>
          <p:cNvSpPr txBox="1"/>
          <p:nvPr/>
        </p:nvSpPr>
        <p:spPr>
          <a:xfrm>
            <a:off x="3792301" y="8755448"/>
            <a:ext cx="2957700" cy="369300"/>
          </a:xfrm>
          <a:prstGeom prst="rect">
            <a:avLst/>
          </a:prstGeom>
          <a:noFill/>
          <a:ln>
            <a:noFill/>
          </a:ln>
        </p:spPr>
        <p:txBody>
          <a:bodyPr anchorCtr="0" anchor="t" bIns="0" lIns="0" spcFirstLastPara="1" rIns="0" wrap="square" tIns="0">
            <a:spAutoFit/>
          </a:bodyPr>
          <a:lstStyle/>
          <a:p>
            <a:pPr indent="0" lvl="0" marL="0" rtl="0" algn="r">
              <a:lnSpc>
                <a:spcPct val="140000"/>
              </a:lnSpc>
              <a:spcBef>
                <a:spcPts val="0"/>
              </a:spcBef>
              <a:spcAft>
                <a:spcPts val="0"/>
              </a:spcAft>
              <a:buNone/>
            </a:pPr>
            <a:r>
              <a:rPr lang="uk" sz="2400">
                <a:solidFill>
                  <a:schemeClr val="dk1"/>
                </a:solidFill>
                <a:latin typeface="Fuggles"/>
                <a:ea typeface="Fuggles"/>
                <a:cs typeface="Fuggles"/>
                <a:sym typeface="Fuggles"/>
              </a:rPr>
              <a:t>Lucas M. Doran</a:t>
            </a:r>
            <a:endParaRPr sz="2400">
              <a:solidFill>
                <a:schemeClr val="dk1"/>
              </a:solidFill>
              <a:latin typeface="Fuggles"/>
              <a:ea typeface="Fuggles"/>
              <a:cs typeface="Fuggles"/>
              <a:sym typeface="Fuggles"/>
            </a:endParaRPr>
          </a:p>
        </p:txBody>
      </p:sp>
      <p:cxnSp>
        <p:nvCxnSpPr>
          <p:cNvPr id="76" name="Google Shape;76;p13"/>
          <p:cNvCxnSpPr/>
          <p:nvPr/>
        </p:nvCxnSpPr>
        <p:spPr>
          <a:xfrm>
            <a:off x="800600" y="9481734"/>
            <a:ext cx="5951100" cy="0"/>
          </a:xfrm>
          <a:prstGeom prst="straightConnector1">
            <a:avLst/>
          </a:prstGeom>
          <a:noFill/>
          <a:ln cap="flat" cmpd="sng" w="19050">
            <a:solidFill>
              <a:srgbClr val="0D5EA8"/>
            </a:solidFill>
            <a:prstDash val="solid"/>
            <a:round/>
            <a:headEnd len="med" w="med" type="none"/>
            <a:tailEnd len="med" w="med" type="none"/>
          </a:ln>
        </p:spPr>
      </p:cxnSp>
      <p:grpSp>
        <p:nvGrpSpPr>
          <p:cNvPr id="77" name="Google Shape;77;p13"/>
          <p:cNvGrpSpPr/>
          <p:nvPr/>
        </p:nvGrpSpPr>
        <p:grpSpPr>
          <a:xfrm>
            <a:off x="1504175" y="9785525"/>
            <a:ext cx="1506574" cy="153900"/>
            <a:chOff x="1504175" y="9785525"/>
            <a:chExt cx="1506574" cy="153900"/>
          </a:xfrm>
        </p:grpSpPr>
        <p:sp>
          <p:nvSpPr>
            <p:cNvPr id="78" name="Google Shape;78;p13"/>
            <p:cNvSpPr/>
            <p:nvPr/>
          </p:nvSpPr>
          <p:spPr>
            <a:xfrm>
              <a:off x="1504175" y="9798425"/>
              <a:ext cx="128100" cy="128100"/>
            </a:xfrm>
            <a:prstGeom prst="rect">
              <a:avLst/>
            </a:prstGeom>
            <a:solidFill>
              <a:srgbClr val="0D5EA8"/>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9" name="Google Shape;79;p13"/>
            <p:cNvSpPr txBox="1"/>
            <p:nvPr/>
          </p:nvSpPr>
          <p:spPr>
            <a:xfrm>
              <a:off x="1791249" y="9785525"/>
              <a:ext cx="1219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uk" sz="1000">
                  <a:solidFill>
                    <a:schemeClr val="dk1"/>
                  </a:solidFill>
                  <a:latin typeface="Wix Madefor Display"/>
                  <a:ea typeface="Wix Madefor Display"/>
                  <a:cs typeface="Wix Madefor Display"/>
                  <a:sym typeface="Wix Madefor Display"/>
                </a:rPr>
                <a:t>www.pixelstream.ltd </a:t>
              </a:r>
              <a:endParaRPr sz="1000">
                <a:solidFill>
                  <a:schemeClr val="dk1"/>
                </a:solidFill>
                <a:latin typeface="Wix Madefor Display"/>
                <a:ea typeface="Wix Madefor Display"/>
                <a:cs typeface="Wix Madefor Display"/>
                <a:sym typeface="Wix Madefor Display"/>
              </a:endParaRPr>
            </a:p>
          </p:txBody>
        </p:sp>
      </p:grpSp>
      <p:grpSp>
        <p:nvGrpSpPr>
          <p:cNvPr id="80" name="Google Shape;80;p13"/>
          <p:cNvGrpSpPr/>
          <p:nvPr/>
        </p:nvGrpSpPr>
        <p:grpSpPr>
          <a:xfrm>
            <a:off x="3412624" y="9774025"/>
            <a:ext cx="1556169" cy="153900"/>
            <a:chOff x="1504175" y="9785525"/>
            <a:chExt cx="1950575" cy="153900"/>
          </a:xfrm>
        </p:grpSpPr>
        <p:sp>
          <p:nvSpPr>
            <p:cNvPr id="81" name="Google Shape;81;p13"/>
            <p:cNvSpPr/>
            <p:nvPr/>
          </p:nvSpPr>
          <p:spPr>
            <a:xfrm>
              <a:off x="1504175" y="9798425"/>
              <a:ext cx="128100" cy="128100"/>
            </a:xfrm>
            <a:prstGeom prst="rect">
              <a:avLst/>
            </a:prstGeom>
            <a:solidFill>
              <a:srgbClr val="0D5EA8"/>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2" name="Google Shape;82;p13"/>
            <p:cNvSpPr txBox="1"/>
            <p:nvPr/>
          </p:nvSpPr>
          <p:spPr>
            <a:xfrm>
              <a:off x="1791250" y="9785525"/>
              <a:ext cx="16635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Clr>
                  <a:schemeClr val="dk1"/>
                </a:buClr>
                <a:buSzPts val="1100"/>
                <a:buFont typeface="Arial"/>
                <a:buNone/>
              </a:pPr>
              <a:r>
                <a:rPr lang="uk" sz="1000">
                  <a:solidFill>
                    <a:schemeClr val="dk1"/>
                  </a:solidFill>
                  <a:latin typeface="Wix Madefor Display"/>
                  <a:ea typeface="Wix Madefor Display"/>
                  <a:cs typeface="Wix Madefor Display"/>
                  <a:sym typeface="Wix Madefor Display"/>
                </a:rPr>
                <a:t>info@pixelstream.ltd </a:t>
              </a:r>
              <a:endParaRPr sz="1000">
                <a:solidFill>
                  <a:schemeClr val="dk1"/>
                </a:solidFill>
                <a:latin typeface="Wix Madefor Display"/>
                <a:ea typeface="Wix Madefor Display"/>
                <a:cs typeface="Wix Madefor Display"/>
                <a:sym typeface="Wix Madefor Display"/>
              </a:endParaRPr>
            </a:p>
          </p:txBody>
        </p:sp>
      </p:grpSp>
      <p:grpSp>
        <p:nvGrpSpPr>
          <p:cNvPr id="83" name="Google Shape;83;p13"/>
          <p:cNvGrpSpPr/>
          <p:nvPr/>
        </p:nvGrpSpPr>
        <p:grpSpPr>
          <a:xfrm>
            <a:off x="5370675" y="9785525"/>
            <a:ext cx="1556075" cy="369300"/>
            <a:chOff x="1504175" y="9785525"/>
            <a:chExt cx="1556075" cy="369300"/>
          </a:xfrm>
        </p:grpSpPr>
        <p:sp>
          <p:nvSpPr>
            <p:cNvPr id="84" name="Google Shape;84;p13"/>
            <p:cNvSpPr/>
            <p:nvPr/>
          </p:nvSpPr>
          <p:spPr>
            <a:xfrm>
              <a:off x="1504175" y="9798425"/>
              <a:ext cx="128100" cy="128100"/>
            </a:xfrm>
            <a:prstGeom prst="rect">
              <a:avLst/>
            </a:prstGeom>
            <a:solidFill>
              <a:srgbClr val="0D5EA8"/>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5" name="Google Shape;85;p13"/>
            <p:cNvSpPr txBox="1"/>
            <p:nvPr/>
          </p:nvSpPr>
          <p:spPr>
            <a:xfrm>
              <a:off x="1791250" y="9785525"/>
              <a:ext cx="1269000" cy="3693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Clr>
                  <a:schemeClr val="dk1"/>
                </a:buClr>
                <a:buSzPts val="1100"/>
                <a:buFont typeface="Arial"/>
                <a:buNone/>
              </a:pPr>
              <a:r>
                <a:rPr lang="uk" sz="1000">
                  <a:solidFill>
                    <a:schemeClr val="dk1"/>
                  </a:solidFill>
                  <a:latin typeface="Wix Madefor Display"/>
                  <a:ea typeface="Wix Madefor Display"/>
                  <a:cs typeface="Wix Madefor Display"/>
                  <a:sym typeface="Wix Madefor Display"/>
                </a:rPr>
                <a:t>+ 1 (123) 456-7890</a:t>
              </a:r>
              <a:endParaRPr sz="1000">
                <a:solidFill>
                  <a:schemeClr val="dk1"/>
                </a:solidFill>
                <a:latin typeface="Wix Madefor Display"/>
                <a:ea typeface="Wix Madefor Display"/>
                <a:cs typeface="Wix Madefor Display"/>
                <a:sym typeface="Wix Madefor Display"/>
              </a:endParaRPr>
            </a:p>
            <a:p>
              <a:pPr indent="0" lvl="0" marL="0" rtl="0" algn="l">
                <a:lnSpc>
                  <a:spcPct val="140000"/>
                </a:lnSpc>
                <a:spcBef>
                  <a:spcPts val="0"/>
                </a:spcBef>
                <a:spcAft>
                  <a:spcPts val="0"/>
                </a:spcAft>
                <a:buNone/>
              </a:pPr>
              <a:r>
                <a:t/>
              </a:r>
              <a:endParaRPr sz="1000">
                <a:solidFill>
                  <a:schemeClr val="dk1"/>
                </a:solidFill>
                <a:latin typeface="Wix Madefor Display"/>
                <a:ea typeface="Wix Madefor Display"/>
                <a:cs typeface="Wix Madefor Display"/>
                <a:sym typeface="Wix Madefor Display"/>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