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Archivo Black"/>
      <p:bold r:id="rId7"/>
      <p:boldItalic r:id="rId8"/>
    </p:embeddedFont>
    <p:embeddedFont>
      <p:font typeface="Source Sans Pro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SourceSansPro-italic.fntdata"/><Relationship Id="rId10" Type="http://schemas.openxmlformats.org/officeDocument/2006/relationships/font" Target="fonts/SourceSansPro-bold.fntdata"/><Relationship Id="rId12" Type="http://schemas.openxmlformats.org/officeDocument/2006/relationships/font" Target="fonts/SourceSansPro-boldItalic.fntdata"/><Relationship Id="rId9" Type="http://schemas.openxmlformats.org/officeDocument/2006/relationships/font" Target="fonts/SourceSansPr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rchivoBlack-bold.fntdata"/><Relationship Id="rId8" Type="http://schemas.openxmlformats.org/officeDocument/2006/relationships/font" Target="fonts/ArchivoBlack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1" Type="http://schemas.openxmlformats.org/officeDocument/2006/relationships/image" Target="../media/image9.jpg"/><Relationship Id="rId10" Type="http://schemas.openxmlformats.org/officeDocument/2006/relationships/image" Target="../media/image8.jpg"/><Relationship Id="rId9" Type="http://schemas.openxmlformats.org/officeDocument/2006/relationships/image" Target="../media/image7.jp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gradFill>
            <a:gsLst>
              <a:gs pos="0">
                <a:srgbClr val="243469"/>
              </a:gs>
              <a:gs pos="100000">
                <a:srgbClr val="2F4B96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8290" l="0" r="27572" t="0"/>
          <a:stretch/>
        </p:blipFill>
        <p:spPr>
          <a:xfrm>
            <a:off x="2911325" y="5307900"/>
            <a:ext cx="4648677" cy="538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4275" y="5242262"/>
            <a:ext cx="1200150" cy="11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5">
            <a:alphaModFix/>
          </a:blip>
          <a:srcRect b="0" l="2537" r="19635" t="0"/>
          <a:stretch/>
        </p:blipFill>
        <p:spPr>
          <a:xfrm>
            <a:off x="0" y="3017000"/>
            <a:ext cx="7560003" cy="571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525" y="7462725"/>
            <a:ext cx="1200150" cy="11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6">
            <a:alphaModFix/>
          </a:blip>
          <a:srcRect b="0" l="16142" r="0" t="12800"/>
          <a:stretch/>
        </p:blipFill>
        <p:spPr>
          <a:xfrm>
            <a:off x="0" y="0"/>
            <a:ext cx="6969975" cy="490537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466725" y="285750"/>
            <a:ext cx="5486400" cy="1077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980000" dist="38100">
              <a:srgbClr val="1D2444">
                <a:alpha val="25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5800">
                <a:solidFill>
                  <a:srgbClr val="EA5164"/>
                </a:solidFill>
                <a:latin typeface="Archivo Black"/>
                <a:ea typeface="Archivo Black"/>
                <a:cs typeface="Archivo Black"/>
                <a:sym typeface="Archivo Black"/>
              </a:rPr>
              <a:t>IT PROJECT</a:t>
            </a:r>
            <a:endParaRPr sz="5800">
              <a:solidFill>
                <a:srgbClr val="EA5164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466725" y="1133475"/>
            <a:ext cx="5486400" cy="1431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280000" dist="47625">
              <a:srgbClr val="1D2444">
                <a:alpha val="25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1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rPr>
              <a:t>SCHOOL</a:t>
            </a:r>
            <a:endParaRPr sz="8100">
              <a:solidFill>
                <a:schemeClr val="lt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485775" y="2400300"/>
            <a:ext cx="4038600" cy="677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280000" dist="66675">
              <a:srgbClr val="1D2444">
                <a:alpha val="25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FDD79E"/>
                </a:solidFill>
                <a:latin typeface="Archivo Black"/>
                <a:ea typeface="Archivo Black"/>
                <a:cs typeface="Archivo Black"/>
                <a:sym typeface="Archivo Black"/>
              </a:rPr>
              <a:t>Announcement</a:t>
            </a:r>
            <a:endParaRPr sz="3200">
              <a:solidFill>
                <a:srgbClr val="FDD79E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grpSp>
        <p:nvGrpSpPr>
          <p:cNvPr id="63" name="Google Shape;63;p13"/>
          <p:cNvGrpSpPr/>
          <p:nvPr/>
        </p:nvGrpSpPr>
        <p:grpSpPr>
          <a:xfrm>
            <a:off x="5429250" y="543200"/>
            <a:ext cx="676275" cy="547450"/>
            <a:chOff x="5429250" y="543200"/>
            <a:chExt cx="676275" cy="547450"/>
          </a:xfrm>
        </p:grpSpPr>
        <p:sp>
          <p:nvSpPr>
            <p:cNvPr id="64" name="Google Shape;64;p13"/>
            <p:cNvSpPr/>
            <p:nvPr/>
          </p:nvSpPr>
          <p:spPr>
            <a:xfrm>
              <a:off x="5429250" y="662250"/>
              <a:ext cx="495300" cy="428400"/>
            </a:xfrm>
            <a:prstGeom prst="triangle">
              <a:avLst>
                <a:gd fmla="val 50000" name="adj"/>
              </a:avLst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5610225" y="543200"/>
              <a:ext cx="495300" cy="4284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" name="Google Shape;66;p13"/>
          <p:cNvGrpSpPr/>
          <p:nvPr/>
        </p:nvGrpSpPr>
        <p:grpSpPr>
          <a:xfrm>
            <a:off x="595175" y="3243200"/>
            <a:ext cx="2481550" cy="133500"/>
            <a:chOff x="585650" y="3243200"/>
            <a:chExt cx="2481550" cy="133500"/>
          </a:xfrm>
        </p:grpSpPr>
        <p:cxnSp>
          <p:nvCxnSpPr>
            <p:cNvPr id="67" name="Google Shape;67;p13"/>
            <p:cNvCxnSpPr/>
            <p:nvPr/>
          </p:nvCxnSpPr>
          <p:spPr>
            <a:xfrm>
              <a:off x="719150" y="3309950"/>
              <a:ext cx="2205000" cy="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8" name="Google Shape;68;p13"/>
            <p:cNvSpPr/>
            <p:nvPr/>
          </p:nvSpPr>
          <p:spPr>
            <a:xfrm>
              <a:off x="2933700" y="3243200"/>
              <a:ext cx="133500" cy="133500"/>
            </a:xfrm>
            <a:prstGeom prst="ellipse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585650" y="3243200"/>
              <a:ext cx="133500" cy="133500"/>
            </a:xfrm>
            <a:prstGeom prst="ellipse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" name="Google Shape;70;p13"/>
          <p:cNvSpPr txBox="1"/>
          <p:nvPr/>
        </p:nvSpPr>
        <p:spPr>
          <a:xfrm>
            <a:off x="485775" y="3514725"/>
            <a:ext cx="42102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 invite everyone to take part in the annual competition for the best school project in the field of technology and programming.</a:t>
            </a:r>
            <a:endParaRPr sz="16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704850" y="9010650"/>
            <a:ext cx="615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APPLICATIONS ARE ACCEPTED UNTIL</a:t>
            </a:r>
            <a:endParaRPr b="1" sz="2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1895625" y="9525000"/>
            <a:ext cx="3771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FDD79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SEPTEMBER 25, 2025</a:t>
            </a:r>
            <a:endParaRPr b="1" sz="2200">
              <a:solidFill>
                <a:srgbClr val="FDD79E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2284650" y="9896475"/>
            <a:ext cx="29907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EA516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Registration link | gdoc.io</a:t>
            </a:r>
            <a:endParaRPr b="1" sz="1600">
              <a:solidFill>
                <a:srgbClr val="EA516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15050" y="1363043"/>
            <a:ext cx="1200150" cy="529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0968" y="10119750"/>
            <a:ext cx="1020442" cy="3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 rotWithShape="1">
          <a:blip r:embed="rId9">
            <a:alphaModFix/>
          </a:blip>
          <a:srcRect b="5361" l="22135" r="17583" t="4222"/>
          <a:stretch/>
        </p:blipFill>
        <p:spPr>
          <a:xfrm>
            <a:off x="4984425" y="2762250"/>
            <a:ext cx="2087700" cy="2087700"/>
          </a:xfrm>
          <a:prstGeom prst="ellipse">
            <a:avLst/>
          </a:prstGeom>
          <a:noFill/>
          <a:ln cap="flat" cmpd="sng" w="76200">
            <a:solidFill>
              <a:srgbClr val="D3D6E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7" name="Google Shape;77;p13"/>
          <p:cNvPicPr preferRelativeResize="0"/>
          <p:nvPr/>
        </p:nvPicPr>
        <p:blipFill rotWithShape="1">
          <a:blip r:embed="rId10">
            <a:alphaModFix/>
          </a:blip>
          <a:srcRect b="9404" l="18646" r="23194" t="3358"/>
          <a:stretch/>
        </p:blipFill>
        <p:spPr>
          <a:xfrm>
            <a:off x="581025" y="5295400"/>
            <a:ext cx="2436900" cy="2436900"/>
          </a:xfrm>
          <a:prstGeom prst="ellipse">
            <a:avLst/>
          </a:prstGeom>
          <a:noFill/>
          <a:ln cap="flat" cmpd="sng" w="76200">
            <a:solidFill>
              <a:srgbClr val="D3D6E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8" name="Google Shape;78;p13"/>
          <p:cNvPicPr preferRelativeResize="0"/>
          <p:nvPr/>
        </p:nvPicPr>
        <p:blipFill rotWithShape="1">
          <a:blip r:embed="rId11">
            <a:alphaModFix/>
          </a:blip>
          <a:srcRect b="1672" l="17922" r="17999" t="2210"/>
          <a:stretch/>
        </p:blipFill>
        <p:spPr>
          <a:xfrm>
            <a:off x="4211475" y="5857850"/>
            <a:ext cx="2436900" cy="2436600"/>
          </a:xfrm>
          <a:prstGeom prst="ellipse">
            <a:avLst/>
          </a:prstGeom>
          <a:noFill/>
          <a:ln cap="flat" cmpd="sng" w="76200">
            <a:solidFill>
              <a:srgbClr val="D3D6E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9" name="Google Shape;79;p13"/>
          <p:cNvSpPr/>
          <p:nvPr/>
        </p:nvSpPr>
        <p:spPr>
          <a:xfrm>
            <a:off x="6605600" y="9963150"/>
            <a:ext cx="971537" cy="757261"/>
          </a:xfrm>
          <a:custGeom>
            <a:rect b="b" l="l" r="r" t="t"/>
            <a:pathLst>
              <a:path extrusionOk="0" h="29337" w="40196">
                <a:moveTo>
                  <a:pt x="40196" y="0"/>
                </a:moveTo>
                <a:lnTo>
                  <a:pt x="0" y="0"/>
                </a:lnTo>
                <a:lnTo>
                  <a:pt x="0" y="29337"/>
                </a:lnTo>
              </a:path>
            </a:pathLst>
          </a:custGeom>
          <a:noFill/>
          <a:ln cap="flat" cmpd="sng" w="38100">
            <a:solidFill>
              <a:srgbClr val="D3D6E7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