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ic Didone"/>
      <p:regular r:id="rId7"/>
    </p:embeddedFont>
    <p:embeddedFont>
      <p:font typeface="Cinzel Decorative"/>
      <p:regular r:id="rId8"/>
      <p:bold r:id="rId9"/>
    </p:embeddedFont>
    <p:embeddedFont>
      <p:font typeface="Birthstone Bounc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BirthstoneBounce-regular.fntdata"/><Relationship Id="rId9" Type="http://schemas.openxmlformats.org/officeDocument/2006/relationships/font" Target="fonts/CinzelDecorativ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icDidone-regular.fntdata"/><Relationship Id="rId8" Type="http://schemas.openxmlformats.org/officeDocument/2006/relationships/font" Target="fonts/CinzelDecorativ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300"/>
            <a:ext cx="7560000" cy="10692600"/>
            <a:chOff x="0" y="-300"/>
            <a:chExt cx="7560000" cy="106926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-300"/>
              <a:ext cx="7560000" cy="1069260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1579350" y="2713605"/>
            <a:ext cx="44013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800">
                <a:solidFill>
                  <a:srgbClr val="CCB8A6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Home</a:t>
            </a:r>
            <a:endParaRPr sz="13800">
              <a:solidFill>
                <a:srgbClr val="CCB8A6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579350" y="3045180"/>
            <a:ext cx="440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rgbClr val="3C362D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home sweet</a:t>
            </a:r>
            <a:endParaRPr b="1" sz="3800">
              <a:solidFill>
                <a:srgbClr val="3C362D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148650" y="445075"/>
            <a:ext cx="204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700">
                <a:solidFill>
                  <a:srgbClr val="CBB7A5"/>
                </a:solidFill>
                <a:latin typeface="Antic Didone"/>
                <a:ea typeface="Antic Didone"/>
                <a:cs typeface="Antic Didone"/>
                <a:sym typeface="Antic Didone"/>
              </a:rPr>
              <a:t>Welcome to our</a:t>
            </a:r>
            <a:endParaRPr b="1" sz="1700">
              <a:solidFill>
                <a:srgbClr val="CBB7A5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CBB7A5"/>
                </a:solidFill>
                <a:latin typeface="Antic Didone"/>
                <a:ea typeface="Antic Didone"/>
                <a:cs typeface="Antic Didone"/>
                <a:sym typeface="Antic Didone"/>
              </a:rPr>
              <a:t>new house</a:t>
            </a:r>
            <a:endParaRPr b="1" sz="1700">
              <a:solidFill>
                <a:srgbClr val="CBB7A5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711225" y="2713600"/>
            <a:ext cx="151500" cy="151500"/>
          </a:xfrm>
          <a:prstGeom prst="ellipse">
            <a:avLst/>
          </a:prstGeom>
          <a:solidFill>
            <a:srgbClr val="CBB7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711225" y="4751322"/>
            <a:ext cx="151500" cy="151500"/>
          </a:xfrm>
          <a:prstGeom prst="ellipse">
            <a:avLst/>
          </a:prstGeom>
          <a:solidFill>
            <a:srgbClr val="CBB7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579350" y="5184430"/>
            <a:ext cx="440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3C362D"/>
                </a:solidFill>
                <a:latin typeface="Antic Didone"/>
                <a:ea typeface="Antic Didone"/>
                <a:cs typeface="Antic Didone"/>
                <a:sym typeface="Antic Didone"/>
              </a:rPr>
              <a:t>Please join us for</a:t>
            </a:r>
            <a:endParaRPr sz="1800">
              <a:solidFill>
                <a:srgbClr val="3C362D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C362D"/>
                </a:solidFill>
                <a:latin typeface="Antic Didone"/>
                <a:ea typeface="Antic Didone"/>
                <a:cs typeface="Antic Didone"/>
                <a:sym typeface="Antic Didone"/>
              </a:rPr>
              <a:t>a housewarming celebration</a:t>
            </a:r>
            <a:endParaRPr sz="1800">
              <a:solidFill>
                <a:srgbClr val="3C362D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579350" y="5886485"/>
            <a:ext cx="4401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300">
                <a:solidFill>
                  <a:srgbClr val="CCB8A6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SEPTEMBER  15 </a:t>
            </a:r>
            <a:endParaRPr b="1" sz="3300">
              <a:solidFill>
                <a:srgbClr val="CCB8A6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300">
                <a:solidFill>
                  <a:srgbClr val="CCB8A6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at 5PM</a:t>
            </a:r>
            <a:endParaRPr b="1" sz="3300">
              <a:solidFill>
                <a:srgbClr val="CCB8A6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579350" y="7065255"/>
            <a:ext cx="4401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3C362D"/>
                </a:solidFill>
                <a:latin typeface="Antic Didone"/>
                <a:ea typeface="Antic Didone"/>
                <a:cs typeface="Antic Didone"/>
                <a:sym typeface="Antic Didone"/>
              </a:rPr>
              <a:t>Charlotte and Ethan Walker</a:t>
            </a:r>
            <a:endParaRPr b="1" sz="1800">
              <a:solidFill>
                <a:srgbClr val="3C362D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579350" y="7398880"/>
            <a:ext cx="4401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C362D"/>
                </a:solidFill>
                <a:latin typeface="Antic Didone"/>
                <a:ea typeface="Antic Didone"/>
                <a:cs typeface="Antic Didone"/>
                <a:sym typeface="Antic Didone"/>
              </a:rPr>
              <a:t>1267 Willow Grove Lane, Oxford, UK</a:t>
            </a:r>
            <a:endParaRPr sz="1800">
              <a:solidFill>
                <a:srgbClr val="3C362D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711225" y="7885922"/>
            <a:ext cx="151500" cy="151500"/>
          </a:xfrm>
          <a:prstGeom prst="ellipse">
            <a:avLst/>
          </a:prstGeom>
          <a:solidFill>
            <a:srgbClr val="CBB7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329529" y="9656079"/>
            <a:ext cx="204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700">
                <a:solidFill>
                  <a:srgbClr val="CBB7A5"/>
                </a:solidFill>
                <a:latin typeface="Antic Didone"/>
                <a:ea typeface="Antic Didone"/>
                <a:cs typeface="Antic Didone"/>
                <a:sym typeface="Antic Didone"/>
              </a:rPr>
              <a:t>Kindly RSVP to</a:t>
            </a:r>
            <a:endParaRPr b="1" sz="1700">
              <a:solidFill>
                <a:srgbClr val="CBB7A5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CBB7A5"/>
                </a:solidFill>
                <a:latin typeface="Antic Didone"/>
                <a:ea typeface="Antic Didone"/>
                <a:cs typeface="Antic Didone"/>
                <a:sym typeface="Antic Didone"/>
              </a:rPr>
              <a:t>+44 000 090 0123</a:t>
            </a:r>
            <a:endParaRPr b="1" sz="1700">
              <a:solidFill>
                <a:srgbClr val="CBB7A5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