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Sour Gummy"/>
      <p:regular r:id="rId7"/>
      <p:bold r:id="rId8"/>
      <p:italic r:id="rId9"/>
      <p:boldItalic r:id="rId10"/>
    </p:embeddedFont>
    <p:embeddedFont>
      <p:font typeface="EB Garamond SemiBold"/>
      <p:regular r:id="rId11"/>
      <p:bold r:id="rId12"/>
      <p:italic r:id="rId13"/>
      <p:boldItalic r:id="rId14"/>
    </p:embeddedFont>
    <p:embeddedFont>
      <p:font typeface="EB Garamond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BAE11B5-F851-4A1F-8A94-C1EF96E927CF}">
  <a:tblStyle styleId="{EBAE11B5-F851-4A1F-8A94-C1EF96E927C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EBGaramondSemiBold-regular.fntdata"/><Relationship Id="rId10" Type="http://schemas.openxmlformats.org/officeDocument/2006/relationships/font" Target="fonts/SourGummy-boldItalic.fntdata"/><Relationship Id="rId13" Type="http://schemas.openxmlformats.org/officeDocument/2006/relationships/font" Target="fonts/EBGaramondSemiBold-italic.fntdata"/><Relationship Id="rId12" Type="http://schemas.openxmlformats.org/officeDocument/2006/relationships/font" Target="fonts/EBGaramond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SourGummy-italic.fntdata"/><Relationship Id="rId15" Type="http://schemas.openxmlformats.org/officeDocument/2006/relationships/font" Target="fonts/EBGaramond-regular.fntdata"/><Relationship Id="rId14" Type="http://schemas.openxmlformats.org/officeDocument/2006/relationships/font" Target="fonts/EBGaramondSemiBold-boldItalic.fntdata"/><Relationship Id="rId17" Type="http://schemas.openxmlformats.org/officeDocument/2006/relationships/font" Target="fonts/EBGaramond-italic.fntdata"/><Relationship Id="rId16" Type="http://schemas.openxmlformats.org/officeDocument/2006/relationships/font" Target="fonts/EBGaramon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EBGaramond-boldItalic.fntdata"/><Relationship Id="rId7" Type="http://schemas.openxmlformats.org/officeDocument/2006/relationships/font" Target="fonts/SourGummy-regular.fntdata"/><Relationship Id="rId8" Type="http://schemas.openxmlformats.org/officeDocument/2006/relationships/font" Target="fonts/SourGumm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3DD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342150" y="319350"/>
            <a:ext cx="6875700" cy="10053300"/>
          </a:xfrm>
          <a:prstGeom prst="roundRect">
            <a:avLst>
              <a:gd fmla="val 4657" name="adj"/>
            </a:avLst>
          </a:prstGeom>
          <a:solidFill>
            <a:schemeClr val="lt1"/>
          </a:solidFill>
          <a:ln cap="flat" cmpd="sng" w="9525">
            <a:solidFill>
              <a:srgbClr val="CADC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" name="Google Shape;55;p13"/>
          <p:cNvGrpSpPr/>
          <p:nvPr/>
        </p:nvGrpSpPr>
        <p:grpSpPr>
          <a:xfrm>
            <a:off x="2812488" y="2067537"/>
            <a:ext cx="1954813" cy="5813113"/>
            <a:chOff x="2812488" y="2067537"/>
            <a:chExt cx="1954813" cy="5813113"/>
          </a:xfrm>
        </p:grpSpPr>
        <p:sp>
          <p:nvSpPr>
            <p:cNvPr id="56" name="Google Shape;56;p13"/>
            <p:cNvSpPr/>
            <p:nvPr/>
          </p:nvSpPr>
          <p:spPr>
            <a:xfrm>
              <a:off x="2812500" y="2067550"/>
              <a:ext cx="1954800" cy="5813100"/>
            </a:xfrm>
            <a:prstGeom prst="roundRect">
              <a:avLst>
                <a:gd fmla="val 7819" name="adj"/>
              </a:avLst>
            </a:prstGeom>
            <a:solidFill>
              <a:srgbClr val="FFFFFF">
                <a:alpha val="40000"/>
              </a:srgbClr>
            </a:solidFill>
            <a:ln cap="flat" cmpd="sng" w="9525">
              <a:solidFill>
                <a:srgbClr val="A3B5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2812488" y="2067537"/>
              <a:ext cx="1954800" cy="319627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CADCBD"/>
            </a:solidFill>
            <a:ln cap="flat" cmpd="sng" w="9525">
              <a:solidFill>
                <a:srgbClr val="A3B5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8" name="Google Shape;58;p13" title="Hospital-Bag-Packing-List4.png"/>
          <p:cNvPicPr preferRelativeResize="0"/>
          <p:nvPr/>
        </p:nvPicPr>
        <p:blipFill rotWithShape="1">
          <a:blip r:embed="rId3">
            <a:alphaModFix/>
          </a:blip>
          <a:srcRect b="2950" l="0" r="12157" t="6281"/>
          <a:stretch/>
        </p:blipFill>
        <p:spPr>
          <a:xfrm>
            <a:off x="5740825" y="3925900"/>
            <a:ext cx="1629600" cy="226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 title="Hospital-Bag-Packing-List1.png"/>
          <p:cNvPicPr preferRelativeResize="0"/>
          <p:nvPr/>
        </p:nvPicPr>
        <p:blipFill rotWithShape="1">
          <a:blip r:embed="rId4">
            <a:alphaModFix/>
          </a:blip>
          <a:srcRect b="11594" l="5133" r="14410" t="7670"/>
          <a:stretch/>
        </p:blipFill>
        <p:spPr>
          <a:xfrm>
            <a:off x="233525" y="8748425"/>
            <a:ext cx="1804375" cy="1851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p13"/>
          <p:cNvGrpSpPr/>
          <p:nvPr/>
        </p:nvGrpSpPr>
        <p:grpSpPr>
          <a:xfrm>
            <a:off x="620225" y="2073250"/>
            <a:ext cx="1954800" cy="3114000"/>
            <a:chOff x="620225" y="2073250"/>
            <a:chExt cx="1954800" cy="3114000"/>
          </a:xfrm>
        </p:grpSpPr>
        <p:sp>
          <p:nvSpPr>
            <p:cNvPr id="61" name="Google Shape;61;p13"/>
            <p:cNvSpPr/>
            <p:nvPr/>
          </p:nvSpPr>
          <p:spPr>
            <a:xfrm>
              <a:off x="620225" y="2073250"/>
              <a:ext cx="1954800" cy="3114000"/>
            </a:xfrm>
            <a:prstGeom prst="roundRect">
              <a:avLst>
                <a:gd fmla="val 7819" name="adj"/>
              </a:avLst>
            </a:prstGeom>
            <a:solidFill>
              <a:srgbClr val="FFFFFF">
                <a:alpha val="40000"/>
              </a:srgbClr>
            </a:solidFill>
            <a:ln cap="flat" cmpd="sng" w="9525">
              <a:solidFill>
                <a:srgbClr val="F0B57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620225" y="2073250"/>
              <a:ext cx="1954800" cy="2760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FFE3CA"/>
            </a:solidFill>
            <a:ln cap="flat" cmpd="sng" w="9525">
              <a:solidFill>
                <a:srgbClr val="F0B57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3" name="Google Shape;63;p13" title="Hospital-Bag-Packing-List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16983" y="7706044"/>
            <a:ext cx="2181425" cy="2634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 title="Hospital-Bag-Packing-List2.png"/>
          <p:cNvPicPr preferRelativeResize="0"/>
          <p:nvPr/>
        </p:nvPicPr>
        <p:blipFill rotWithShape="1">
          <a:blip r:embed="rId6">
            <a:alphaModFix/>
          </a:blip>
          <a:srcRect b="2876" l="0" r="6994" t="9435"/>
          <a:stretch/>
        </p:blipFill>
        <p:spPr>
          <a:xfrm>
            <a:off x="4809650" y="215400"/>
            <a:ext cx="2609326" cy="180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 title="Hospital-Bag-Packing-List5.png"/>
          <p:cNvPicPr preferRelativeResize="0"/>
          <p:nvPr/>
        </p:nvPicPr>
        <p:blipFill rotWithShape="1">
          <a:blip r:embed="rId7">
            <a:alphaModFix/>
          </a:blip>
          <a:srcRect b="1913" l="0" r="0" t="0"/>
          <a:stretch/>
        </p:blipFill>
        <p:spPr>
          <a:xfrm>
            <a:off x="192225" y="83200"/>
            <a:ext cx="2181425" cy="188029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/>
        </p:nvSpPr>
        <p:spPr>
          <a:xfrm>
            <a:off x="1419000" y="620225"/>
            <a:ext cx="47220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HOSPITAL BAG</a:t>
            </a:r>
            <a:endParaRPr sz="410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1419000" y="1269981"/>
            <a:ext cx="4722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Packing List</a:t>
            </a:r>
            <a:endParaRPr sz="2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620225" y="2041762"/>
            <a:ext cx="1954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rPr>
              <a:t>IMPORTANT DOCUMENTS</a:t>
            </a:r>
            <a:endParaRPr sz="1100">
              <a:solidFill>
                <a:schemeClr val="dk1"/>
              </a:solidFill>
              <a:latin typeface="Sour Gummy"/>
              <a:ea typeface="Sour Gummy"/>
              <a:cs typeface="Sour Gummy"/>
              <a:sym typeface="Sour Gummy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611375" y="2349175"/>
            <a:ext cx="1972500" cy="19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spAutoFit/>
          </a:bodyPr>
          <a:lstStyle/>
          <a:p>
            <a:pPr indent="-171450" lvl="0" marL="3429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CADCBD"/>
              </a:buClr>
              <a:buSzPts val="900"/>
              <a:buFont typeface="Sour Gummy"/>
              <a:buChar char="●"/>
            </a:pPr>
            <a:r>
              <a:rPr lang="en" sz="9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rPr>
              <a:t>Photo ID</a:t>
            </a:r>
            <a:endParaRPr sz="900">
              <a:solidFill>
                <a:schemeClr val="dk1"/>
              </a:solidFill>
              <a:latin typeface="Sour Gummy"/>
              <a:ea typeface="Sour Gummy"/>
              <a:cs typeface="Sour Gummy"/>
              <a:sym typeface="Sour Gummy"/>
            </a:endParaRPr>
          </a:p>
          <a:p>
            <a:pPr indent="-171450" lvl="0" marL="3429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CADCBD"/>
              </a:buClr>
              <a:buSzPts val="900"/>
              <a:buFont typeface="Sour Gummy"/>
              <a:buChar char="●"/>
            </a:pPr>
            <a:r>
              <a:rPr lang="en" sz="9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rPr>
              <a:t>Health Insurance Card</a:t>
            </a:r>
            <a:endParaRPr sz="900">
              <a:solidFill>
                <a:schemeClr val="dk1"/>
              </a:solidFill>
              <a:latin typeface="Sour Gummy"/>
              <a:ea typeface="Sour Gummy"/>
              <a:cs typeface="Sour Gummy"/>
              <a:sym typeface="Sour Gummy"/>
            </a:endParaRPr>
          </a:p>
          <a:p>
            <a:pPr indent="-171450" lvl="0" marL="3429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CADCBD"/>
              </a:buClr>
              <a:buSzPts val="900"/>
              <a:buFont typeface="Sour Gummy"/>
              <a:buChar char="●"/>
            </a:pPr>
            <a:r>
              <a:rPr lang="en" sz="9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rPr>
              <a:t>Hospital Registration Forms</a:t>
            </a:r>
            <a:endParaRPr sz="900">
              <a:solidFill>
                <a:schemeClr val="dk1"/>
              </a:solidFill>
              <a:latin typeface="Sour Gummy"/>
              <a:ea typeface="Sour Gummy"/>
              <a:cs typeface="Sour Gummy"/>
              <a:sym typeface="Sour Gummy"/>
            </a:endParaRPr>
          </a:p>
          <a:p>
            <a:pPr indent="-171450" lvl="0" marL="3429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CADCBD"/>
              </a:buClr>
              <a:buSzPts val="900"/>
              <a:buFont typeface="Sour Gummy"/>
              <a:buChar char="●"/>
            </a:pPr>
            <a:r>
              <a:rPr lang="en" sz="9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rPr>
              <a:t>Pediatrician Info</a:t>
            </a:r>
            <a:endParaRPr sz="900">
              <a:solidFill>
                <a:schemeClr val="dk1"/>
              </a:solidFill>
              <a:latin typeface="Sour Gummy"/>
              <a:ea typeface="Sour Gummy"/>
              <a:cs typeface="Sour Gummy"/>
              <a:sym typeface="Sour Gummy"/>
            </a:endParaRPr>
          </a:p>
          <a:p>
            <a:pPr indent="-171450" lvl="0" marL="3429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CADCBD"/>
              </a:buClr>
              <a:buSzPts val="900"/>
              <a:buFont typeface="Sour Gummy"/>
              <a:buChar char="●"/>
            </a:pPr>
            <a:r>
              <a:rPr lang="en" sz="9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rPr>
              <a:t>Prenatal Medical Records</a:t>
            </a:r>
            <a:endParaRPr sz="900">
              <a:solidFill>
                <a:schemeClr val="dk1"/>
              </a:solidFill>
              <a:latin typeface="Sour Gummy"/>
              <a:ea typeface="Sour Gummy"/>
              <a:cs typeface="Sour Gummy"/>
              <a:sym typeface="Sour Gummy"/>
            </a:endParaRPr>
          </a:p>
          <a:p>
            <a:pPr indent="-171450" lvl="0" marL="3429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CADCBD"/>
              </a:buClr>
              <a:buSzPts val="900"/>
              <a:buFont typeface="Sour Gummy"/>
              <a:buChar char="●"/>
            </a:pPr>
            <a:r>
              <a:rPr lang="en" sz="9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rPr>
              <a:t>Birth Preferences Sheet</a:t>
            </a:r>
            <a:endParaRPr sz="900">
              <a:solidFill>
                <a:schemeClr val="dk1"/>
              </a:solidFill>
              <a:latin typeface="Sour Gummy"/>
              <a:ea typeface="Sour Gummy"/>
              <a:cs typeface="Sour Gummy"/>
              <a:sym typeface="Sour Gummy"/>
            </a:endParaRPr>
          </a:p>
          <a:p>
            <a:pPr indent="-171450" lvl="0" marL="3429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CADCBD"/>
              </a:buClr>
              <a:buSzPts val="900"/>
              <a:buFont typeface="Sour Gummy"/>
              <a:buChar char="●"/>
            </a:pPr>
            <a:r>
              <a:rPr lang="en" sz="9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rPr>
              <a:t>Wallet with Cash/Cards</a:t>
            </a:r>
            <a:endParaRPr sz="900">
              <a:solidFill>
                <a:schemeClr val="dk1"/>
              </a:solidFill>
              <a:latin typeface="Sour Gummy"/>
              <a:ea typeface="Sour Gummy"/>
              <a:cs typeface="Sour Gummy"/>
              <a:sym typeface="Sour Gummy"/>
            </a:endParaRPr>
          </a:p>
          <a:p>
            <a:pPr indent="-171450" lvl="0" marL="3429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CADCBD"/>
              </a:buClr>
              <a:buSzPts val="900"/>
              <a:buFont typeface="Sour Gummy"/>
              <a:buChar char="●"/>
            </a:pPr>
            <a:r>
              <a:rPr lang="en" sz="9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rPr>
              <a:t>Partner's ID</a:t>
            </a:r>
            <a:endParaRPr sz="900">
              <a:solidFill>
                <a:schemeClr val="dk1"/>
              </a:solidFill>
              <a:latin typeface="Sour Gummy"/>
              <a:ea typeface="Sour Gummy"/>
              <a:cs typeface="Sour Gummy"/>
              <a:sym typeface="Sour Gummy"/>
            </a:endParaRPr>
          </a:p>
        </p:txBody>
      </p:sp>
      <p:grpSp>
        <p:nvGrpSpPr>
          <p:cNvPr id="70" name="Google Shape;70;p13"/>
          <p:cNvGrpSpPr/>
          <p:nvPr/>
        </p:nvGrpSpPr>
        <p:grpSpPr>
          <a:xfrm>
            <a:off x="779825" y="4377650"/>
            <a:ext cx="1635600" cy="622175"/>
            <a:chOff x="769700" y="4377650"/>
            <a:chExt cx="1635600" cy="622175"/>
          </a:xfrm>
        </p:grpSpPr>
        <p:cxnSp>
          <p:nvCxnSpPr>
            <p:cNvPr id="71" name="Google Shape;71;p13"/>
            <p:cNvCxnSpPr/>
            <p:nvPr/>
          </p:nvCxnSpPr>
          <p:spPr>
            <a:xfrm>
              <a:off x="769700" y="4377650"/>
              <a:ext cx="1635600" cy="0"/>
            </a:xfrm>
            <a:prstGeom prst="straightConnector1">
              <a:avLst/>
            </a:prstGeom>
            <a:noFill/>
            <a:ln cap="flat" cmpd="sng" w="9525">
              <a:solidFill>
                <a:srgbClr val="FFE3C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" name="Google Shape;72;p13"/>
            <p:cNvCxnSpPr/>
            <p:nvPr/>
          </p:nvCxnSpPr>
          <p:spPr>
            <a:xfrm>
              <a:off x="769700" y="4592525"/>
              <a:ext cx="1635600" cy="0"/>
            </a:xfrm>
            <a:prstGeom prst="straightConnector1">
              <a:avLst/>
            </a:prstGeom>
            <a:noFill/>
            <a:ln cap="flat" cmpd="sng" w="9525">
              <a:solidFill>
                <a:srgbClr val="FFE3C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" name="Google Shape;73;p13"/>
            <p:cNvCxnSpPr/>
            <p:nvPr/>
          </p:nvCxnSpPr>
          <p:spPr>
            <a:xfrm>
              <a:off x="769700" y="4794575"/>
              <a:ext cx="1635600" cy="0"/>
            </a:xfrm>
            <a:prstGeom prst="straightConnector1">
              <a:avLst/>
            </a:prstGeom>
            <a:noFill/>
            <a:ln cap="flat" cmpd="sng" w="9525">
              <a:solidFill>
                <a:srgbClr val="FFE3C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" name="Google Shape;74;p13"/>
            <p:cNvCxnSpPr/>
            <p:nvPr/>
          </p:nvCxnSpPr>
          <p:spPr>
            <a:xfrm>
              <a:off x="769700" y="4999825"/>
              <a:ext cx="1635600" cy="0"/>
            </a:xfrm>
            <a:prstGeom prst="straightConnector1">
              <a:avLst/>
            </a:prstGeom>
            <a:noFill/>
            <a:ln cap="flat" cmpd="sng" w="9525">
              <a:solidFill>
                <a:srgbClr val="FFE3CA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aphicFrame>
        <p:nvGraphicFramePr>
          <p:cNvPr id="75" name="Google Shape;75;p13"/>
          <p:cNvGraphicFramePr/>
          <p:nvPr/>
        </p:nvGraphicFramePr>
        <p:xfrm>
          <a:off x="782825" y="4377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{EBAE11B5-F851-4A1F-8A94-C1EF96E927CF}</a:tableStyleId>
              </a:tblPr>
              <a:tblGrid>
                <a:gridCol w="1629600"/>
              </a:tblGrid>
              <a:tr h="207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Sour Gummy"/>
                        <a:ea typeface="Sour Gummy"/>
                        <a:cs typeface="Sour Gummy"/>
                        <a:sym typeface="Sour Gummy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F0B57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0B57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0B57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0B57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Sour Gummy"/>
                        <a:ea typeface="Sour Gummy"/>
                        <a:cs typeface="Sour Gummy"/>
                        <a:sym typeface="Sour Gummy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F0B57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0B57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0B57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0B57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Sour Gummy"/>
                        <a:ea typeface="Sour Gummy"/>
                        <a:cs typeface="Sour Gummy"/>
                        <a:sym typeface="Sour Gummy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F0B57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0B57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0B57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0B57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76" name="Google Shape;76;p13"/>
          <p:cNvGrpSpPr/>
          <p:nvPr/>
        </p:nvGrpSpPr>
        <p:grpSpPr>
          <a:xfrm>
            <a:off x="609238" y="5486551"/>
            <a:ext cx="1954800" cy="3993397"/>
            <a:chOff x="609238" y="5486551"/>
            <a:chExt cx="1954800" cy="3993397"/>
          </a:xfrm>
        </p:grpSpPr>
        <p:sp>
          <p:nvSpPr>
            <p:cNvPr id="77" name="Google Shape;77;p13"/>
            <p:cNvSpPr/>
            <p:nvPr/>
          </p:nvSpPr>
          <p:spPr>
            <a:xfrm>
              <a:off x="609238" y="5486554"/>
              <a:ext cx="1954800" cy="3993394"/>
            </a:xfrm>
            <a:prstGeom prst="roundRect">
              <a:avLst>
                <a:gd fmla="val 7819" name="adj"/>
              </a:avLst>
            </a:prstGeom>
            <a:solidFill>
              <a:srgbClr val="FFFFFF">
                <a:alpha val="40000"/>
              </a:srgbClr>
            </a:solidFill>
            <a:ln cap="flat" cmpd="sng" w="9525">
              <a:solidFill>
                <a:srgbClr val="A3B5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609238" y="5486551"/>
              <a:ext cx="1954800" cy="30239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CADCBD"/>
            </a:solidFill>
            <a:ln cap="flat" cmpd="sng" w="9525">
              <a:solidFill>
                <a:srgbClr val="A3B5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" name="Google Shape;79;p13"/>
          <p:cNvSpPr txBox="1"/>
          <p:nvPr/>
        </p:nvSpPr>
        <p:spPr>
          <a:xfrm>
            <a:off x="613513" y="5762500"/>
            <a:ext cx="1972500" cy="28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spAutoFit/>
          </a:bodyPr>
          <a:lstStyle/>
          <a:p>
            <a:pPr indent="-171450" lvl="0" marL="3429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FFE3CA"/>
              </a:buClr>
              <a:buSzPts val="900"/>
              <a:buFont typeface="Sour Gummy"/>
              <a:buChar char="●"/>
            </a:pPr>
            <a:r>
              <a:rPr lang="en" sz="9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rPr>
              <a:t>Newborn Bodysuits</a:t>
            </a:r>
            <a:endParaRPr sz="900">
              <a:solidFill>
                <a:schemeClr val="dk1"/>
              </a:solidFill>
              <a:latin typeface="Sour Gummy"/>
              <a:ea typeface="Sour Gummy"/>
              <a:cs typeface="Sour Gummy"/>
              <a:sym typeface="Sour Gummy"/>
            </a:endParaRPr>
          </a:p>
          <a:p>
            <a:pPr indent="-171450" lvl="0" marL="3429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FFE3CA"/>
              </a:buClr>
              <a:buSzPts val="900"/>
              <a:buFont typeface="Sour Gummy"/>
              <a:buChar char="●"/>
            </a:pPr>
            <a:r>
              <a:rPr lang="en" sz="9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rPr>
              <a:t>Soft Beanie Hat</a:t>
            </a:r>
            <a:endParaRPr sz="900">
              <a:solidFill>
                <a:schemeClr val="dk1"/>
              </a:solidFill>
              <a:latin typeface="Sour Gummy"/>
              <a:ea typeface="Sour Gummy"/>
              <a:cs typeface="Sour Gummy"/>
              <a:sym typeface="Sour Gummy"/>
            </a:endParaRPr>
          </a:p>
          <a:p>
            <a:pPr indent="-171450" lvl="0" marL="3429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FFE3CA"/>
              </a:buClr>
              <a:buSzPts val="900"/>
              <a:buFont typeface="Sour Gummy"/>
              <a:buChar char="●"/>
            </a:pPr>
            <a:r>
              <a:rPr lang="en" sz="9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rPr>
              <a:t>Receiving Blankets</a:t>
            </a:r>
            <a:endParaRPr sz="900">
              <a:solidFill>
                <a:schemeClr val="dk1"/>
              </a:solidFill>
              <a:latin typeface="Sour Gummy"/>
              <a:ea typeface="Sour Gummy"/>
              <a:cs typeface="Sour Gummy"/>
              <a:sym typeface="Sour Gummy"/>
            </a:endParaRPr>
          </a:p>
          <a:p>
            <a:pPr indent="-171450" lvl="0" marL="3429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FFE3CA"/>
              </a:buClr>
              <a:buSzPts val="900"/>
              <a:buFont typeface="Sour Gummy"/>
              <a:buChar char="●"/>
            </a:pPr>
            <a:r>
              <a:rPr lang="en" sz="9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rPr>
              <a:t>Scratch Mittens</a:t>
            </a:r>
            <a:endParaRPr sz="900">
              <a:solidFill>
                <a:schemeClr val="dk1"/>
              </a:solidFill>
              <a:latin typeface="Sour Gummy"/>
              <a:ea typeface="Sour Gummy"/>
              <a:cs typeface="Sour Gummy"/>
              <a:sym typeface="Sour Gummy"/>
            </a:endParaRPr>
          </a:p>
          <a:p>
            <a:pPr indent="-171450" lvl="0" marL="3429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FFE3CA"/>
              </a:buClr>
              <a:buSzPts val="900"/>
              <a:buFont typeface="Sour Gummy"/>
              <a:buChar char="●"/>
            </a:pPr>
            <a:r>
              <a:rPr lang="en" sz="9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rPr>
              <a:t>Baby Socks</a:t>
            </a:r>
            <a:endParaRPr sz="900">
              <a:solidFill>
                <a:schemeClr val="dk1"/>
              </a:solidFill>
              <a:latin typeface="Sour Gummy"/>
              <a:ea typeface="Sour Gummy"/>
              <a:cs typeface="Sour Gummy"/>
              <a:sym typeface="Sour Gummy"/>
            </a:endParaRPr>
          </a:p>
          <a:p>
            <a:pPr indent="-171450" lvl="0" marL="3429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FFE3CA"/>
              </a:buClr>
              <a:buSzPts val="900"/>
              <a:buFont typeface="Sour Gummy"/>
              <a:buChar char="●"/>
            </a:pPr>
            <a:r>
              <a:rPr lang="en" sz="9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rPr>
              <a:t>Take-Home Outfit</a:t>
            </a:r>
            <a:endParaRPr sz="900">
              <a:solidFill>
                <a:schemeClr val="dk1"/>
              </a:solidFill>
              <a:latin typeface="Sour Gummy"/>
              <a:ea typeface="Sour Gummy"/>
              <a:cs typeface="Sour Gummy"/>
              <a:sym typeface="Sour Gummy"/>
            </a:endParaRPr>
          </a:p>
          <a:p>
            <a:pPr indent="-171450" lvl="0" marL="3429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FFE3CA"/>
              </a:buClr>
              <a:buSzPts val="900"/>
              <a:buFont typeface="Sour Gummy"/>
              <a:buChar char="●"/>
            </a:pPr>
            <a:r>
              <a:rPr lang="en" sz="9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rPr>
              <a:t>Newborn Diapers</a:t>
            </a:r>
            <a:endParaRPr sz="900">
              <a:solidFill>
                <a:schemeClr val="dk1"/>
              </a:solidFill>
              <a:latin typeface="Sour Gummy"/>
              <a:ea typeface="Sour Gummy"/>
              <a:cs typeface="Sour Gummy"/>
              <a:sym typeface="Sour Gummy"/>
            </a:endParaRPr>
          </a:p>
          <a:p>
            <a:pPr indent="-171450" lvl="0" marL="3429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FFE3CA"/>
              </a:buClr>
              <a:buSzPts val="900"/>
              <a:buFont typeface="Sour Gummy"/>
              <a:buChar char="●"/>
            </a:pPr>
            <a:r>
              <a:rPr lang="en" sz="9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rPr>
              <a:t>Baby Wipes</a:t>
            </a:r>
            <a:endParaRPr sz="900">
              <a:solidFill>
                <a:schemeClr val="dk1"/>
              </a:solidFill>
              <a:latin typeface="Sour Gummy"/>
              <a:ea typeface="Sour Gummy"/>
              <a:cs typeface="Sour Gummy"/>
              <a:sym typeface="Sour Gummy"/>
            </a:endParaRPr>
          </a:p>
          <a:p>
            <a:pPr indent="-171450" lvl="0" marL="3429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FFE3CA"/>
              </a:buClr>
              <a:buSzPts val="900"/>
              <a:buFont typeface="Sour Gummy"/>
              <a:buChar char="●"/>
            </a:pPr>
            <a:r>
              <a:rPr lang="en" sz="9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rPr>
              <a:t>Gentle Baby Lotion</a:t>
            </a:r>
            <a:endParaRPr sz="900">
              <a:solidFill>
                <a:schemeClr val="dk1"/>
              </a:solidFill>
              <a:latin typeface="Sour Gummy"/>
              <a:ea typeface="Sour Gummy"/>
              <a:cs typeface="Sour Gummy"/>
              <a:sym typeface="Sour Gummy"/>
            </a:endParaRPr>
          </a:p>
          <a:p>
            <a:pPr indent="-171450" lvl="0" marL="3429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FFE3CA"/>
              </a:buClr>
              <a:buSzPts val="900"/>
              <a:buFont typeface="Sour Gummy"/>
              <a:buChar char="●"/>
            </a:pPr>
            <a:r>
              <a:rPr lang="en" sz="9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rPr>
              <a:t>Pacifier (Optional)</a:t>
            </a:r>
            <a:endParaRPr sz="900">
              <a:solidFill>
                <a:schemeClr val="dk1"/>
              </a:solidFill>
              <a:latin typeface="Sour Gummy"/>
              <a:ea typeface="Sour Gummy"/>
              <a:cs typeface="Sour Gummy"/>
              <a:sym typeface="Sour Gummy"/>
            </a:endParaRPr>
          </a:p>
          <a:p>
            <a:pPr indent="-171450" lvl="0" marL="3429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FFE3CA"/>
              </a:buClr>
              <a:buSzPts val="900"/>
              <a:buFont typeface="Sour Gummy"/>
              <a:buChar char="●"/>
            </a:pPr>
            <a:r>
              <a:rPr lang="en" sz="9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rPr>
              <a:t>Baby Nail File</a:t>
            </a:r>
            <a:endParaRPr sz="900">
              <a:solidFill>
                <a:schemeClr val="dk1"/>
              </a:solidFill>
              <a:latin typeface="Sour Gummy"/>
              <a:ea typeface="Sour Gummy"/>
              <a:cs typeface="Sour Gummy"/>
              <a:sym typeface="Sour Gummy"/>
            </a:endParaRPr>
          </a:p>
          <a:p>
            <a:pPr indent="-171450" lvl="0" marL="3429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FFE3CA"/>
              </a:buClr>
              <a:buSzPts val="900"/>
              <a:buFont typeface="Sour Gummy"/>
              <a:buChar char="●"/>
            </a:pPr>
            <a:r>
              <a:rPr lang="en" sz="9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rPr>
              <a:t>Car Seat Installed</a:t>
            </a:r>
            <a:endParaRPr sz="900">
              <a:solidFill>
                <a:schemeClr val="dk1"/>
              </a:solidFill>
              <a:latin typeface="Sour Gummy"/>
              <a:ea typeface="Sour Gummy"/>
              <a:cs typeface="Sour Gummy"/>
              <a:sym typeface="Sour Gummy"/>
            </a:endParaRPr>
          </a:p>
        </p:txBody>
      </p:sp>
      <p:graphicFrame>
        <p:nvGraphicFramePr>
          <p:cNvPr id="80" name="Google Shape;80;p13"/>
          <p:cNvGraphicFramePr/>
          <p:nvPr/>
        </p:nvGraphicFramePr>
        <p:xfrm>
          <a:off x="771838" y="8667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{EBAE11B5-F851-4A1F-8A94-C1EF96E927CF}</a:tableStyleId>
              </a:tblPr>
              <a:tblGrid>
                <a:gridCol w="1629600"/>
              </a:tblGrid>
              <a:tr h="207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Sour Gummy"/>
                        <a:ea typeface="Sour Gummy"/>
                        <a:cs typeface="Sour Gummy"/>
                        <a:sym typeface="Sour Gummy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A3B59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3B59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3B59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3B59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Sour Gummy"/>
                        <a:ea typeface="Sour Gummy"/>
                        <a:cs typeface="Sour Gummy"/>
                        <a:sym typeface="Sour Gummy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A3B59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3B59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3B59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3B59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Sour Gummy"/>
                        <a:ea typeface="Sour Gummy"/>
                        <a:cs typeface="Sour Gummy"/>
                        <a:sym typeface="Sour Gummy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A3B59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3B59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3B59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3B59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81" name="Google Shape;81;p13"/>
          <p:cNvGrpSpPr/>
          <p:nvPr/>
        </p:nvGrpSpPr>
        <p:grpSpPr>
          <a:xfrm>
            <a:off x="5037700" y="5960512"/>
            <a:ext cx="1976763" cy="4221030"/>
            <a:chOff x="5037700" y="5960512"/>
            <a:chExt cx="1976763" cy="4221030"/>
          </a:xfrm>
        </p:grpSpPr>
        <p:sp>
          <p:nvSpPr>
            <p:cNvPr id="82" name="Google Shape;82;p13"/>
            <p:cNvSpPr/>
            <p:nvPr/>
          </p:nvSpPr>
          <p:spPr>
            <a:xfrm>
              <a:off x="5037700" y="5960515"/>
              <a:ext cx="1954800" cy="4221027"/>
            </a:xfrm>
            <a:prstGeom prst="roundRect">
              <a:avLst>
                <a:gd fmla="val 7819" name="adj"/>
              </a:avLst>
            </a:prstGeom>
            <a:solidFill>
              <a:srgbClr val="FFFFFF">
                <a:alpha val="40000"/>
              </a:srgbClr>
            </a:solidFill>
            <a:ln cap="flat" cmpd="sng" w="9525">
              <a:solidFill>
                <a:srgbClr val="A3B5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5037700" y="5960512"/>
              <a:ext cx="1954800" cy="319627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CADCBD"/>
            </a:solidFill>
            <a:ln cap="flat" cmpd="sng" w="9525">
              <a:solidFill>
                <a:srgbClr val="A3B5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3"/>
            <p:cNvSpPr txBox="1"/>
            <p:nvPr/>
          </p:nvSpPr>
          <p:spPr>
            <a:xfrm>
              <a:off x="5041963" y="6236526"/>
              <a:ext cx="1972500" cy="329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0" spcFirstLastPara="1" rIns="0" wrap="square" tIns="91425">
              <a:spAutoFit/>
            </a:bodyPr>
            <a:lstStyle/>
            <a:p>
              <a:pPr indent="-171450" lvl="0" marL="342900" rtl="0" algn="l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E3CA"/>
                </a:buClr>
                <a:buSzPts val="900"/>
                <a:buFont typeface="Sour Gummy"/>
                <a:buChar char="●"/>
              </a:pPr>
              <a:r>
                <a:rPr lang="en" sz="900">
                  <a:solidFill>
                    <a:schemeClr val="dk1"/>
                  </a:solidFill>
                  <a:latin typeface="Sour Gummy"/>
                  <a:ea typeface="Sour Gummy"/>
                  <a:cs typeface="Sour Gummy"/>
                  <a:sym typeface="Sour Gummy"/>
                </a:rPr>
                <a:t>Phone and Charger</a:t>
              </a:r>
              <a:endParaRPr sz="9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endParaRPr>
            </a:p>
            <a:p>
              <a:pPr indent="-171450" lvl="0" marL="342900" rtl="0" algn="l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E3CA"/>
                </a:buClr>
                <a:buSzPts val="900"/>
                <a:buFont typeface="Sour Gummy"/>
                <a:buChar char="●"/>
              </a:pPr>
              <a:r>
                <a:rPr lang="en" sz="900">
                  <a:solidFill>
                    <a:schemeClr val="dk1"/>
                  </a:solidFill>
                  <a:latin typeface="Sour Gummy"/>
                  <a:ea typeface="Sour Gummy"/>
                  <a:cs typeface="Sour Gummy"/>
                  <a:sym typeface="Sour Gummy"/>
                </a:rPr>
                <a:t>Portable Power Bank</a:t>
              </a:r>
              <a:endParaRPr sz="9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endParaRPr>
            </a:p>
            <a:p>
              <a:pPr indent="-171450" lvl="0" marL="342900" rtl="0" algn="l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E3CA"/>
                </a:buClr>
                <a:buSzPts val="900"/>
                <a:buFont typeface="Sour Gummy"/>
                <a:buChar char="●"/>
              </a:pPr>
              <a:r>
                <a:rPr lang="en" sz="900">
                  <a:solidFill>
                    <a:schemeClr val="dk1"/>
                  </a:solidFill>
                  <a:latin typeface="Sour Gummy"/>
                  <a:ea typeface="Sour Gummy"/>
                  <a:cs typeface="Sour Gummy"/>
                  <a:sym typeface="Sour Gummy"/>
                </a:rPr>
                <a:t>Reusable Water Bottle</a:t>
              </a:r>
              <a:endParaRPr sz="9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endParaRPr>
            </a:p>
            <a:p>
              <a:pPr indent="-171450" lvl="0" marL="342900" rtl="0" algn="l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E3CA"/>
                </a:buClr>
                <a:buSzPts val="900"/>
                <a:buFont typeface="Sour Gummy"/>
                <a:buChar char="●"/>
              </a:pPr>
              <a:r>
                <a:rPr lang="en" sz="900">
                  <a:solidFill>
                    <a:schemeClr val="dk1"/>
                  </a:solidFill>
                  <a:latin typeface="Sour Gummy"/>
                  <a:ea typeface="Sour Gummy"/>
                  <a:cs typeface="Sour Gummy"/>
                  <a:sym typeface="Sour Gummy"/>
                </a:rPr>
                <a:t>Healthy Snack Bars</a:t>
              </a:r>
              <a:endParaRPr sz="9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endParaRPr>
            </a:p>
            <a:p>
              <a:pPr indent="-171450" lvl="0" marL="342900" rtl="0" algn="l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E3CA"/>
                </a:buClr>
                <a:buSzPts val="900"/>
                <a:buFont typeface="Sour Gummy"/>
                <a:buChar char="●"/>
              </a:pPr>
              <a:r>
                <a:rPr lang="en" sz="900">
                  <a:solidFill>
                    <a:schemeClr val="dk1"/>
                  </a:solidFill>
                  <a:latin typeface="Sour Gummy"/>
                  <a:ea typeface="Sour Gummy"/>
                  <a:cs typeface="Sour Gummy"/>
                  <a:sym typeface="Sour Gummy"/>
                </a:rPr>
                <a:t>Electrolyte Drinks</a:t>
              </a:r>
              <a:endParaRPr sz="9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endParaRPr>
            </a:p>
            <a:p>
              <a:pPr indent="-171450" lvl="0" marL="342900" rtl="0" algn="l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E3CA"/>
                </a:buClr>
                <a:buSzPts val="900"/>
                <a:buFont typeface="Sour Gummy"/>
                <a:buChar char="●"/>
              </a:pPr>
              <a:r>
                <a:rPr lang="en" sz="900">
                  <a:solidFill>
                    <a:schemeClr val="dk1"/>
                  </a:solidFill>
                  <a:latin typeface="Sour Gummy"/>
                  <a:ea typeface="Sour Gummy"/>
                  <a:cs typeface="Sour Gummy"/>
                  <a:sym typeface="Sour Gummy"/>
                </a:rPr>
                <a:t>Daily Medications</a:t>
              </a:r>
              <a:endParaRPr sz="9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endParaRPr>
            </a:p>
            <a:p>
              <a:pPr indent="-171450" lvl="0" marL="342900" rtl="0" algn="l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E3CA"/>
                </a:buClr>
                <a:buSzPts val="900"/>
                <a:buFont typeface="Sour Gummy"/>
                <a:buChar char="●"/>
              </a:pPr>
              <a:r>
                <a:rPr lang="en" sz="900">
                  <a:solidFill>
                    <a:schemeClr val="dk1"/>
                  </a:solidFill>
                  <a:latin typeface="Sour Gummy"/>
                  <a:ea typeface="Sour Gummy"/>
                  <a:cs typeface="Sour Gummy"/>
                  <a:sym typeface="Sour Gummy"/>
                </a:rPr>
                <a:t>Vitamins</a:t>
              </a:r>
              <a:endParaRPr sz="9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endParaRPr>
            </a:p>
            <a:p>
              <a:pPr indent="-171450" lvl="0" marL="342900" rtl="0" algn="l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E3CA"/>
                </a:buClr>
                <a:buSzPts val="900"/>
                <a:buFont typeface="Sour Gummy"/>
                <a:buChar char="●"/>
              </a:pPr>
              <a:r>
                <a:rPr lang="en" sz="900">
                  <a:solidFill>
                    <a:schemeClr val="dk1"/>
                  </a:solidFill>
                  <a:latin typeface="Sour Gummy"/>
                  <a:ea typeface="Sour Gummy"/>
                  <a:cs typeface="Sour Gummy"/>
                  <a:sym typeface="Sour Gummy"/>
                </a:rPr>
                <a:t>Travel Pillow</a:t>
              </a:r>
              <a:endParaRPr sz="9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endParaRPr>
            </a:p>
            <a:p>
              <a:pPr indent="-171450" lvl="0" marL="342900" rtl="0" algn="l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E3CA"/>
                </a:buClr>
                <a:buSzPts val="900"/>
                <a:buFont typeface="Sour Gummy"/>
                <a:buChar char="●"/>
              </a:pPr>
              <a:r>
                <a:rPr lang="en" sz="900">
                  <a:solidFill>
                    <a:schemeClr val="dk1"/>
                  </a:solidFill>
                  <a:latin typeface="Sour Gummy"/>
                  <a:ea typeface="Sour Gummy"/>
                  <a:cs typeface="Sour Gummy"/>
                  <a:sym typeface="Sour Gummy"/>
                </a:rPr>
                <a:t>Extra Blanket</a:t>
              </a:r>
              <a:endParaRPr sz="9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endParaRPr>
            </a:p>
            <a:p>
              <a:pPr indent="-171450" lvl="0" marL="342900" rtl="0" algn="l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E3CA"/>
                </a:buClr>
                <a:buSzPts val="900"/>
                <a:buFont typeface="Sour Gummy"/>
                <a:buChar char="●"/>
              </a:pPr>
              <a:r>
                <a:rPr lang="en" sz="900">
                  <a:solidFill>
                    <a:schemeClr val="dk1"/>
                  </a:solidFill>
                  <a:latin typeface="Sour Gummy"/>
                  <a:ea typeface="Sour Gummy"/>
                  <a:cs typeface="Sour Gummy"/>
                  <a:sym typeface="Sour Gummy"/>
                </a:rPr>
                <a:t>Camera or Phone Tripod</a:t>
              </a:r>
              <a:endParaRPr sz="9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endParaRPr>
            </a:p>
            <a:p>
              <a:pPr indent="-171450" lvl="0" marL="342900" rtl="0" algn="l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E3CA"/>
                </a:buClr>
                <a:buSzPts val="900"/>
                <a:buFont typeface="Sour Gummy"/>
                <a:buChar char="●"/>
              </a:pPr>
              <a:r>
                <a:rPr lang="en" sz="900">
                  <a:solidFill>
                    <a:schemeClr val="dk1"/>
                  </a:solidFill>
                  <a:latin typeface="Sour Gummy"/>
                  <a:ea typeface="Sour Gummy"/>
                  <a:cs typeface="Sour Gummy"/>
                  <a:sym typeface="Sour Gummy"/>
                </a:rPr>
                <a:t>Notebook and Pen</a:t>
              </a:r>
              <a:endParaRPr sz="9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endParaRPr>
            </a:p>
            <a:p>
              <a:pPr indent="-171450" lvl="0" marL="342900" rtl="0" algn="l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E3CA"/>
                </a:buClr>
                <a:buSzPts val="900"/>
                <a:buFont typeface="Sour Gummy"/>
                <a:buChar char="●"/>
              </a:pPr>
              <a:r>
                <a:rPr lang="en" sz="900">
                  <a:solidFill>
                    <a:schemeClr val="dk1"/>
                  </a:solidFill>
                  <a:latin typeface="Sour Gummy"/>
                  <a:ea typeface="Sour Gummy"/>
                  <a:cs typeface="Sour Gummy"/>
                  <a:sym typeface="Sour Gummy"/>
                </a:rPr>
                <a:t>Breastfeeding Supplies</a:t>
              </a:r>
              <a:endParaRPr sz="9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endParaRPr>
            </a:p>
            <a:p>
              <a:pPr indent="-171450" lvl="0" marL="342900" rtl="0" algn="l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E3CA"/>
                </a:buClr>
                <a:buSzPts val="900"/>
                <a:buFont typeface="Sour Gummy"/>
                <a:buChar char="●"/>
              </a:pPr>
              <a:r>
                <a:rPr lang="en" sz="900">
                  <a:solidFill>
                    <a:schemeClr val="dk1"/>
                  </a:solidFill>
                  <a:latin typeface="Sour Gummy"/>
                  <a:ea typeface="Sour Gummy"/>
                  <a:cs typeface="Sour Gummy"/>
                  <a:sym typeface="Sour Gummy"/>
                </a:rPr>
                <a:t>Partner’s Overnight Bag</a:t>
              </a:r>
              <a:endParaRPr sz="9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endParaRPr>
            </a:p>
            <a:p>
              <a:pPr indent="-171450" lvl="0" marL="342900" rtl="0" algn="l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E3CA"/>
                </a:buClr>
                <a:buSzPts val="900"/>
                <a:buFont typeface="Sour Gummy"/>
                <a:buChar char="●"/>
              </a:pPr>
              <a:r>
                <a:rPr lang="en" sz="900">
                  <a:solidFill>
                    <a:schemeClr val="dk1"/>
                  </a:solidFill>
                  <a:latin typeface="Sour Gummy"/>
                  <a:ea typeface="Sour Gummy"/>
                  <a:cs typeface="Sour Gummy"/>
                  <a:sym typeface="Sour Gummy"/>
                </a:rPr>
                <a:t>Clothes for Partner</a:t>
              </a:r>
              <a:endParaRPr sz="9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endParaRPr>
            </a:p>
          </p:txBody>
        </p:sp>
      </p:grpSp>
      <p:graphicFrame>
        <p:nvGraphicFramePr>
          <p:cNvPr id="85" name="Google Shape;85;p13"/>
          <p:cNvGraphicFramePr/>
          <p:nvPr/>
        </p:nvGraphicFramePr>
        <p:xfrm>
          <a:off x="5200288" y="958726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{EBAE11B5-F851-4A1F-8A94-C1EF96E927CF}</a:tableStyleId>
              </a:tblPr>
              <a:tblGrid>
                <a:gridCol w="1629600"/>
              </a:tblGrid>
              <a:tr h="207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Sour Gummy"/>
                        <a:ea typeface="Sour Gummy"/>
                        <a:cs typeface="Sour Gummy"/>
                        <a:sym typeface="Sour Gummy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A3B59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3B59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3B59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3B59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Sour Gummy"/>
                        <a:ea typeface="Sour Gummy"/>
                        <a:cs typeface="Sour Gummy"/>
                        <a:sym typeface="Sour Gummy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A3B59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3B59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3B59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3B59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6" name="Google Shape;86;p13"/>
          <p:cNvSpPr txBox="1"/>
          <p:nvPr/>
        </p:nvSpPr>
        <p:spPr>
          <a:xfrm>
            <a:off x="2816750" y="2343551"/>
            <a:ext cx="1972500" cy="46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spAutoFit/>
          </a:bodyPr>
          <a:lstStyle/>
          <a:p>
            <a:pPr indent="-171450" lvl="0" marL="3429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FFE3CA"/>
              </a:buClr>
              <a:buSzPts val="900"/>
              <a:buFont typeface="Sour Gummy"/>
              <a:buChar char="●"/>
            </a:pPr>
            <a:r>
              <a:rPr lang="en" sz="9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rPr>
              <a:t>Maternity Nightgowns</a:t>
            </a:r>
            <a:endParaRPr sz="900">
              <a:solidFill>
                <a:schemeClr val="dk1"/>
              </a:solidFill>
              <a:latin typeface="Sour Gummy"/>
              <a:ea typeface="Sour Gummy"/>
              <a:cs typeface="Sour Gummy"/>
              <a:sym typeface="Sour Gummy"/>
            </a:endParaRPr>
          </a:p>
          <a:p>
            <a:pPr indent="-171450" lvl="0" marL="3429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FFE3CA"/>
              </a:buClr>
              <a:buSzPts val="900"/>
              <a:buFont typeface="Sour Gummy"/>
              <a:buChar char="●"/>
            </a:pPr>
            <a:r>
              <a:rPr lang="en" sz="9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rPr>
              <a:t>Nipple Cream / Lanolin</a:t>
            </a:r>
            <a:endParaRPr sz="900">
              <a:solidFill>
                <a:schemeClr val="dk1"/>
              </a:solidFill>
              <a:latin typeface="Sour Gummy"/>
              <a:ea typeface="Sour Gummy"/>
              <a:cs typeface="Sour Gummy"/>
              <a:sym typeface="Sour Gummy"/>
            </a:endParaRPr>
          </a:p>
          <a:p>
            <a:pPr indent="-171450" lvl="0" marL="3429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FFE3CA"/>
              </a:buClr>
              <a:buSzPts val="900"/>
              <a:buFont typeface="Sour Gummy"/>
              <a:buChar char="●"/>
            </a:pPr>
            <a:r>
              <a:rPr lang="en" sz="9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rPr>
              <a:t>Nursing Bra</a:t>
            </a:r>
            <a:endParaRPr sz="900">
              <a:solidFill>
                <a:schemeClr val="dk1"/>
              </a:solidFill>
              <a:latin typeface="Sour Gummy"/>
              <a:ea typeface="Sour Gummy"/>
              <a:cs typeface="Sour Gummy"/>
              <a:sym typeface="Sour Gummy"/>
            </a:endParaRPr>
          </a:p>
          <a:p>
            <a:pPr indent="-171450" lvl="0" marL="3429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FFE3CA"/>
              </a:buClr>
              <a:buSzPts val="900"/>
              <a:buFont typeface="Sour Gummy"/>
              <a:buChar char="●"/>
            </a:pPr>
            <a:r>
              <a:rPr lang="en" sz="9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rPr>
              <a:t>Lightweight Robe</a:t>
            </a:r>
            <a:endParaRPr sz="900">
              <a:solidFill>
                <a:schemeClr val="dk1"/>
              </a:solidFill>
              <a:latin typeface="Sour Gummy"/>
              <a:ea typeface="Sour Gummy"/>
              <a:cs typeface="Sour Gummy"/>
              <a:sym typeface="Sour Gummy"/>
            </a:endParaRPr>
          </a:p>
          <a:p>
            <a:pPr indent="-171450" lvl="0" marL="3429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FFE3CA"/>
              </a:buClr>
              <a:buSzPts val="900"/>
              <a:buFont typeface="Sour Gummy"/>
              <a:buChar char="●"/>
            </a:pPr>
            <a:r>
              <a:rPr lang="en" sz="9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rPr>
              <a:t>Cozy Slippers</a:t>
            </a:r>
            <a:endParaRPr sz="900">
              <a:solidFill>
                <a:schemeClr val="dk1"/>
              </a:solidFill>
              <a:latin typeface="Sour Gummy"/>
              <a:ea typeface="Sour Gummy"/>
              <a:cs typeface="Sour Gummy"/>
              <a:sym typeface="Sour Gummy"/>
            </a:endParaRPr>
          </a:p>
          <a:p>
            <a:pPr indent="-171450" lvl="0" marL="3429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FFE3CA"/>
              </a:buClr>
              <a:buSzPts val="900"/>
              <a:buFont typeface="Sour Gummy"/>
              <a:buChar char="●"/>
            </a:pPr>
            <a:r>
              <a:rPr lang="en" sz="9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rPr>
              <a:t>Stretchy Leggings</a:t>
            </a:r>
            <a:endParaRPr sz="900">
              <a:solidFill>
                <a:schemeClr val="dk1"/>
              </a:solidFill>
              <a:latin typeface="Sour Gummy"/>
              <a:ea typeface="Sour Gummy"/>
              <a:cs typeface="Sour Gummy"/>
              <a:sym typeface="Sour Gummy"/>
            </a:endParaRPr>
          </a:p>
          <a:p>
            <a:pPr indent="-171450" lvl="0" marL="3429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FFE3CA"/>
              </a:buClr>
              <a:buSzPts val="900"/>
              <a:buFont typeface="Sour Gummy"/>
              <a:buChar char="●"/>
            </a:pPr>
            <a:r>
              <a:rPr lang="en" sz="9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rPr>
              <a:t>Extra Underwear</a:t>
            </a:r>
            <a:endParaRPr sz="900">
              <a:solidFill>
                <a:schemeClr val="dk1"/>
              </a:solidFill>
              <a:latin typeface="Sour Gummy"/>
              <a:ea typeface="Sour Gummy"/>
              <a:cs typeface="Sour Gummy"/>
              <a:sym typeface="Sour Gummy"/>
            </a:endParaRPr>
          </a:p>
          <a:p>
            <a:pPr indent="-171450" lvl="0" marL="3429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FFE3CA"/>
              </a:buClr>
              <a:buSzPts val="900"/>
              <a:buFont typeface="Sour Gummy"/>
              <a:buChar char="●"/>
            </a:pPr>
            <a:r>
              <a:rPr lang="en" sz="9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rPr>
              <a:t>Warm Cardigan</a:t>
            </a:r>
            <a:endParaRPr sz="900">
              <a:solidFill>
                <a:schemeClr val="dk1"/>
              </a:solidFill>
              <a:latin typeface="Sour Gummy"/>
              <a:ea typeface="Sour Gummy"/>
              <a:cs typeface="Sour Gummy"/>
              <a:sym typeface="Sour Gummy"/>
            </a:endParaRPr>
          </a:p>
          <a:p>
            <a:pPr indent="-171450" lvl="0" marL="3429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FFE3CA"/>
              </a:buClr>
              <a:buSzPts val="900"/>
              <a:buFont typeface="Sour Gummy"/>
              <a:buChar char="●"/>
            </a:pPr>
            <a:r>
              <a:rPr lang="en" sz="9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rPr>
              <a:t>Glasses and Case</a:t>
            </a:r>
            <a:endParaRPr sz="900">
              <a:solidFill>
                <a:schemeClr val="dk1"/>
              </a:solidFill>
              <a:latin typeface="Sour Gummy"/>
              <a:ea typeface="Sour Gummy"/>
              <a:cs typeface="Sour Gummy"/>
              <a:sym typeface="Sour Gummy"/>
            </a:endParaRPr>
          </a:p>
          <a:p>
            <a:pPr indent="-171450" lvl="0" marL="3429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FFE3CA"/>
              </a:buClr>
              <a:buSzPts val="900"/>
              <a:buFont typeface="Sour Gummy"/>
              <a:buChar char="●"/>
            </a:pPr>
            <a:r>
              <a:rPr lang="en" sz="9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rPr>
              <a:t>Maternity Pads</a:t>
            </a:r>
            <a:endParaRPr sz="900">
              <a:solidFill>
                <a:schemeClr val="dk1"/>
              </a:solidFill>
              <a:latin typeface="Sour Gummy"/>
              <a:ea typeface="Sour Gummy"/>
              <a:cs typeface="Sour Gummy"/>
              <a:sym typeface="Sour Gummy"/>
            </a:endParaRPr>
          </a:p>
          <a:p>
            <a:pPr indent="-171450" lvl="0" marL="3429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FFE3CA"/>
              </a:buClr>
              <a:buSzPts val="900"/>
              <a:buFont typeface="Sour Gummy"/>
              <a:buChar char="●"/>
            </a:pPr>
            <a:r>
              <a:rPr lang="en" sz="9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rPr>
              <a:t>Perineal Spray Bottle</a:t>
            </a:r>
            <a:endParaRPr sz="900">
              <a:solidFill>
                <a:schemeClr val="dk1"/>
              </a:solidFill>
              <a:latin typeface="Sour Gummy"/>
              <a:ea typeface="Sour Gummy"/>
              <a:cs typeface="Sour Gummy"/>
              <a:sym typeface="Sour Gummy"/>
            </a:endParaRPr>
          </a:p>
          <a:p>
            <a:pPr indent="-171450" lvl="0" marL="3429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FFE3CA"/>
              </a:buClr>
              <a:buSzPts val="900"/>
              <a:buFont typeface="Sour Gummy"/>
              <a:buChar char="●"/>
            </a:pPr>
            <a:r>
              <a:rPr lang="en" sz="9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rPr>
              <a:t>Hairbrush and Comb</a:t>
            </a:r>
            <a:endParaRPr sz="900">
              <a:solidFill>
                <a:schemeClr val="dk1"/>
              </a:solidFill>
              <a:latin typeface="Sour Gummy"/>
              <a:ea typeface="Sour Gummy"/>
              <a:cs typeface="Sour Gummy"/>
              <a:sym typeface="Sour Gummy"/>
            </a:endParaRPr>
          </a:p>
          <a:p>
            <a:pPr indent="-171450" lvl="0" marL="3429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FFE3CA"/>
              </a:buClr>
              <a:buSzPts val="900"/>
              <a:buFont typeface="Sour Gummy"/>
              <a:buChar char="●"/>
            </a:pPr>
            <a:r>
              <a:rPr lang="en" sz="9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rPr>
              <a:t>Shampoo and Conditioner</a:t>
            </a:r>
            <a:endParaRPr sz="900">
              <a:solidFill>
                <a:schemeClr val="dk1"/>
              </a:solidFill>
              <a:latin typeface="Sour Gummy"/>
              <a:ea typeface="Sour Gummy"/>
              <a:cs typeface="Sour Gummy"/>
              <a:sym typeface="Sour Gummy"/>
            </a:endParaRPr>
          </a:p>
          <a:p>
            <a:pPr indent="-171450" lvl="0" marL="3429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FFE3CA"/>
              </a:buClr>
              <a:buSzPts val="900"/>
              <a:buFont typeface="Sour Gummy"/>
              <a:buChar char="●"/>
            </a:pPr>
            <a:r>
              <a:rPr lang="en" sz="9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rPr>
              <a:t>Face Cleanser</a:t>
            </a:r>
            <a:endParaRPr sz="900">
              <a:solidFill>
                <a:schemeClr val="dk1"/>
              </a:solidFill>
              <a:latin typeface="Sour Gummy"/>
              <a:ea typeface="Sour Gummy"/>
              <a:cs typeface="Sour Gummy"/>
              <a:sym typeface="Sour Gummy"/>
            </a:endParaRPr>
          </a:p>
          <a:p>
            <a:pPr indent="-171450" lvl="0" marL="3429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FFE3CA"/>
              </a:buClr>
              <a:buSzPts val="900"/>
              <a:buFont typeface="Sour Gummy"/>
              <a:buChar char="●"/>
            </a:pPr>
            <a:r>
              <a:rPr lang="en" sz="9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rPr>
              <a:t>Body Lotion</a:t>
            </a:r>
            <a:endParaRPr sz="900">
              <a:solidFill>
                <a:schemeClr val="dk1"/>
              </a:solidFill>
              <a:latin typeface="Sour Gummy"/>
              <a:ea typeface="Sour Gummy"/>
              <a:cs typeface="Sour Gummy"/>
              <a:sym typeface="Sour Gummy"/>
            </a:endParaRPr>
          </a:p>
          <a:p>
            <a:pPr indent="-171450" lvl="0" marL="3429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FFE3CA"/>
              </a:buClr>
              <a:buSzPts val="900"/>
              <a:buFont typeface="Sour Gummy"/>
              <a:buChar char="●"/>
            </a:pPr>
            <a:r>
              <a:rPr lang="en" sz="9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rPr>
              <a:t>Comfortable Loungewear</a:t>
            </a:r>
            <a:endParaRPr sz="900">
              <a:solidFill>
                <a:schemeClr val="dk1"/>
              </a:solidFill>
              <a:latin typeface="Sour Gummy"/>
              <a:ea typeface="Sour Gummy"/>
              <a:cs typeface="Sour Gummy"/>
              <a:sym typeface="Sour Gummy"/>
            </a:endParaRPr>
          </a:p>
          <a:p>
            <a:pPr indent="-171450" lvl="0" marL="3429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FFE3CA"/>
              </a:buClr>
              <a:buSzPts val="900"/>
              <a:buFont typeface="Sour Gummy"/>
              <a:buChar char="●"/>
            </a:pPr>
            <a:r>
              <a:rPr lang="en" sz="9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rPr>
              <a:t>Toothbrush and Toothpaste</a:t>
            </a:r>
            <a:endParaRPr sz="900">
              <a:solidFill>
                <a:schemeClr val="dk1"/>
              </a:solidFill>
              <a:latin typeface="Sour Gummy"/>
              <a:ea typeface="Sour Gummy"/>
              <a:cs typeface="Sour Gummy"/>
              <a:sym typeface="Sour Gummy"/>
            </a:endParaRPr>
          </a:p>
          <a:p>
            <a:pPr indent="-171450" lvl="0" marL="3429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FFE3CA"/>
              </a:buClr>
              <a:buSzPts val="900"/>
              <a:buFont typeface="Sour Gummy"/>
              <a:buChar char="●"/>
            </a:pPr>
            <a:r>
              <a:rPr lang="en" sz="9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rPr>
              <a:t>Hair Clips or Scrunchies</a:t>
            </a:r>
            <a:endParaRPr sz="900">
              <a:solidFill>
                <a:schemeClr val="dk1"/>
              </a:solidFill>
              <a:latin typeface="Sour Gummy"/>
              <a:ea typeface="Sour Gummy"/>
              <a:cs typeface="Sour Gummy"/>
              <a:sym typeface="Sour Gummy"/>
            </a:endParaRPr>
          </a:p>
          <a:p>
            <a:pPr indent="-171450" lvl="0" marL="3429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FFE3CA"/>
              </a:buClr>
              <a:buSzPts val="900"/>
              <a:buFont typeface="Sour Gummy"/>
              <a:buChar char="●"/>
            </a:pPr>
            <a:r>
              <a:rPr lang="en" sz="9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rPr>
              <a:t>Nursing Pads</a:t>
            </a:r>
            <a:endParaRPr sz="900">
              <a:solidFill>
                <a:schemeClr val="dk1"/>
              </a:solidFill>
              <a:latin typeface="Sour Gummy"/>
              <a:ea typeface="Sour Gummy"/>
              <a:cs typeface="Sour Gummy"/>
              <a:sym typeface="Sour Gummy"/>
            </a:endParaRPr>
          </a:p>
          <a:p>
            <a:pPr indent="-171450" lvl="0" marL="3429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FFE3CA"/>
              </a:buClr>
              <a:buSzPts val="900"/>
              <a:buFont typeface="Sour Gummy"/>
              <a:buChar char="●"/>
            </a:pPr>
            <a:r>
              <a:rPr lang="en" sz="9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rPr>
              <a:t>Shower Flip-Flops</a:t>
            </a:r>
            <a:endParaRPr sz="900">
              <a:solidFill>
                <a:schemeClr val="dk1"/>
              </a:solidFill>
              <a:latin typeface="Sour Gummy"/>
              <a:ea typeface="Sour Gummy"/>
              <a:cs typeface="Sour Gummy"/>
              <a:sym typeface="Sour Gummy"/>
            </a:endParaRPr>
          </a:p>
        </p:txBody>
      </p:sp>
      <p:graphicFrame>
        <p:nvGraphicFramePr>
          <p:cNvPr id="87" name="Google Shape;87;p13"/>
          <p:cNvGraphicFramePr/>
          <p:nvPr/>
        </p:nvGraphicFramePr>
        <p:xfrm>
          <a:off x="2975075" y="705786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{EBAE11B5-F851-4A1F-8A94-C1EF96E927CF}</a:tableStyleId>
              </a:tblPr>
              <a:tblGrid>
                <a:gridCol w="1629600"/>
              </a:tblGrid>
              <a:tr h="207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Sour Gummy"/>
                        <a:ea typeface="Sour Gummy"/>
                        <a:cs typeface="Sour Gummy"/>
                        <a:sym typeface="Sour Gummy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A3B59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3B59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3B59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3B59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Sour Gummy"/>
                        <a:ea typeface="Sour Gummy"/>
                        <a:cs typeface="Sour Gummy"/>
                        <a:sym typeface="Sour Gummy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A3B59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3B59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3B59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3B59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Sour Gummy"/>
                        <a:ea typeface="Sour Gummy"/>
                        <a:cs typeface="Sour Gummy"/>
                        <a:sym typeface="Sour Gummy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A3B59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3B59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3B59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3B59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88" name="Google Shape;88;p13"/>
          <p:cNvGrpSpPr/>
          <p:nvPr/>
        </p:nvGrpSpPr>
        <p:grpSpPr>
          <a:xfrm>
            <a:off x="5030975" y="2073250"/>
            <a:ext cx="1954800" cy="3543600"/>
            <a:chOff x="5030975" y="2073250"/>
            <a:chExt cx="1954800" cy="3543600"/>
          </a:xfrm>
        </p:grpSpPr>
        <p:sp>
          <p:nvSpPr>
            <p:cNvPr id="89" name="Google Shape;89;p13"/>
            <p:cNvSpPr/>
            <p:nvPr/>
          </p:nvSpPr>
          <p:spPr>
            <a:xfrm>
              <a:off x="5030975" y="2073250"/>
              <a:ext cx="1954800" cy="3543600"/>
            </a:xfrm>
            <a:prstGeom prst="roundRect">
              <a:avLst>
                <a:gd fmla="val 7819" name="adj"/>
              </a:avLst>
            </a:prstGeom>
            <a:solidFill>
              <a:srgbClr val="FFFFFF">
                <a:alpha val="40000"/>
              </a:srgbClr>
            </a:solidFill>
            <a:ln cap="flat" cmpd="sng" w="9525">
              <a:solidFill>
                <a:srgbClr val="F0B57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5030975" y="2073250"/>
              <a:ext cx="1954800" cy="2760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FFE3CA"/>
            </a:solidFill>
            <a:ln cap="flat" cmpd="sng" w="9525">
              <a:solidFill>
                <a:srgbClr val="F0B57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" name="Google Shape;91;p13"/>
          <p:cNvSpPr txBox="1"/>
          <p:nvPr/>
        </p:nvSpPr>
        <p:spPr>
          <a:xfrm>
            <a:off x="5022125" y="2041762"/>
            <a:ext cx="1954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rPr>
              <a:t>LABOR COMFORT ITEMS</a:t>
            </a:r>
            <a:endParaRPr sz="1100">
              <a:solidFill>
                <a:schemeClr val="dk1"/>
              </a:solidFill>
              <a:latin typeface="Sour Gummy"/>
              <a:ea typeface="Sour Gummy"/>
              <a:cs typeface="Sour Gummy"/>
              <a:sym typeface="Sour Gummy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5022125" y="2349175"/>
            <a:ext cx="1972500" cy="23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spAutoFit/>
          </a:bodyPr>
          <a:lstStyle/>
          <a:p>
            <a:pPr indent="-171450" lvl="0" marL="3429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CADCBD"/>
              </a:buClr>
              <a:buSzPts val="900"/>
              <a:buFont typeface="Sour Gummy"/>
              <a:buChar char="●"/>
            </a:pPr>
            <a:r>
              <a:rPr lang="en" sz="9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rPr>
              <a:t>Relaxing Playlist</a:t>
            </a:r>
            <a:endParaRPr sz="900">
              <a:solidFill>
                <a:schemeClr val="dk1"/>
              </a:solidFill>
              <a:latin typeface="Sour Gummy"/>
              <a:ea typeface="Sour Gummy"/>
              <a:cs typeface="Sour Gummy"/>
              <a:sym typeface="Sour Gummy"/>
            </a:endParaRPr>
          </a:p>
          <a:p>
            <a:pPr indent="-171450" lvl="0" marL="3429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CADCBD"/>
              </a:buClr>
              <a:buSzPts val="900"/>
              <a:buFont typeface="Sour Gummy"/>
              <a:buChar char="●"/>
            </a:pPr>
            <a:r>
              <a:rPr lang="en" sz="9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rPr>
              <a:t>Wireless Earbuds</a:t>
            </a:r>
            <a:endParaRPr sz="900">
              <a:solidFill>
                <a:schemeClr val="dk1"/>
              </a:solidFill>
              <a:latin typeface="Sour Gummy"/>
              <a:ea typeface="Sour Gummy"/>
              <a:cs typeface="Sour Gummy"/>
              <a:sym typeface="Sour Gummy"/>
            </a:endParaRPr>
          </a:p>
          <a:p>
            <a:pPr indent="-171450" lvl="0" marL="3429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CADCBD"/>
              </a:buClr>
              <a:buSzPts val="900"/>
              <a:buFont typeface="Sour Gummy"/>
              <a:buChar char="●"/>
            </a:pPr>
            <a:r>
              <a:rPr lang="en" sz="9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rPr>
              <a:t>Breathing Exercise Cards</a:t>
            </a:r>
            <a:endParaRPr sz="900">
              <a:solidFill>
                <a:schemeClr val="dk1"/>
              </a:solidFill>
              <a:latin typeface="Sour Gummy"/>
              <a:ea typeface="Sour Gummy"/>
              <a:cs typeface="Sour Gummy"/>
              <a:sym typeface="Sour Gummy"/>
            </a:endParaRPr>
          </a:p>
          <a:p>
            <a:pPr indent="-171450" lvl="0" marL="3429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CADCBD"/>
              </a:buClr>
              <a:buSzPts val="900"/>
              <a:buFont typeface="Sour Gummy"/>
              <a:buChar char="●"/>
            </a:pPr>
            <a:r>
              <a:rPr lang="en" sz="9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rPr>
              <a:t>Massage Tool</a:t>
            </a:r>
            <a:endParaRPr sz="900">
              <a:solidFill>
                <a:schemeClr val="dk1"/>
              </a:solidFill>
              <a:latin typeface="Sour Gummy"/>
              <a:ea typeface="Sour Gummy"/>
              <a:cs typeface="Sour Gummy"/>
              <a:sym typeface="Sour Gummy"/>
            </a:endParaRPr>
          </a:p>
          <a:p>
            <a:pPr indent="-171450" lvl="0" marL="3429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CADCBD"/>
              </a:buClr>
              <a:buSzPts val="900"/>
              <a:buFont typeface="Sour Gummy"/>
              <a:buChar char="●"/>
            </a:pPr>
            <a:r>
              <a:rPr lang="en" sz="9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rPr>
              <a:t>Essential Oil </a:t>
            </a:r>
            <a:endParaRPr sz="900">
              <a:solidFill>
                <a:schemeClr val="dk1"/>
              </a:solidFill>
              <a:latin typeface="Sour Gummy"/>
              <a:ea typeface="Sour Gummy"/>
              <a:cs typeface="Sour Gummy"/>
              <a:sym typeface="Sour Gummy"/>
            </a:endParaRPr>
          </a:p>
          <a:p>
            <a:pPr indent="-171450" lvl="0" marL="3429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CADCBD"/>
              </a:buClr>
              <a:buSzPts val="900"/>
              <a:buFont typeface="Sour Gummy"/>
              <a:buChar char="●"/>
            </a:pPr>
            <a:r>
              <a:rPr lang="en" sz="9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rPr>
              <a:t>Reusable Heat Pack</a:t>
            </a:r>
            <a:endParaRPr sz="900">
              <a:solidFill>
                <a:schemeClr val="dk1"/>
              </a:solidFill>
              <a:latin typeface="Sour Gummy"/>
              <a:ea typeface="Sour Gummy"/>
              <a:cs typeface="Sour Gummy"/>
              <a:sym typeface="Sour Gummy"/>
            </a:endParaRPr>
          </a:p>
          <a:p>
            <a:pPr indent="-171450" lvl="0" marL="3429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CADCBD"/>
              </a:buClr>
              <a:buSzPts val="900"/>
              <a:buFont typeface="Sour Gummy"/>
              <a:buChar char="●"/>
            </a:pPr>
            <a:r>
              <a:rPr lang="en" sz="9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rPr>
              <a:t>Cooling Face Mist</a:t>
            </a:r>
            <a:endParaRPr sz="900">
              <a:solidFill>
                <a:schemeClr val="dk1"/>
              </a:solidFill>
              <a:latin typeface="Sour Gummy"/>
              <a:ea typeface="Sour Gummy"/>
              <a:cs typeface="Sour Gummy"/>
              <a:sym typeface="Sour Gummy"/>
            </a:endParaRPr>
          </a:p>
          <a:p>
            <a:pPr indent="-171450" lvl="0" marL="3429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CADCBD"/>
              </a:buClr>
              <a:buSzPts val="900"/>
              <a:buFont typeface="Sour Gummy"/>
              <a:buChar char="●"/>
            </a:pPr>
            <a:r>
              <a:rPr lang="en" sz="9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rPr>
              <a:t>Tennis Ball for Massage</a:t>
            </a:r>
            <a:endParaRPr sz="900">
              <a:solidFill>
                <a:schemeClr val="dk1"/>
              </a:solidFill>
              <a:latin typeface="Sour Gummy"/>
              <a:ea typeface="Sour Gummy"/>
              <a:cs typeface="Sour Gummy"/>
              <a:sym typeface="Sour Gummy"/>
            </a:endParaRPr>
          </a:p>
          <a:p>
            <a:pPr indent="-171450" lvl="0" marL="3429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CADCBD"/>
              </a:buClr>
              <a:buSzPts val="900"/>
              <a:buFont typeface="Sour Gummy"/>
              <a:buChar char="●"/>
            </a:pPr>
            <a:r>
              <a:rPr lang="en" sz="9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rPr>
              <a:t>Favorite Blanket</a:t>
            </a:r>
            <a:endParaRPr sz="900">
              <a:solidFill>
                <a:schemeClr val="dk1"/>
              </a:solidFill>
              <a:latin typeface="Sour Gummy"/>
              <a:ea typeface="Sour Gummy"/>
              <a:cs typeface="Sour Gummy"/>
              <a:sym typeface="Sour Gummy"/>
            </a:endParaRPr>
          </a:p>
          <a:p>
            <a:pPr indent="-171450" lvl="0" marL="3429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CADCBD"/>
              </a:buClr>
              <a:buSzPts val="900"/>
              <a:buFont typeface="Sour Gummy"/>
              <a:buChar char="●"/>
            </a:pPr>
            <a:r>
              <a:rPr lang="en" sz="9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rPr>
              <a:t>Portable Fan</a:t>
            </a:r>
            <a:endParaRPr sz="900">
              <a:solidFill>
                <a:schemeClr val="dk1"/>
              </a:solidFill>
              <a:latin typeface="Sour Gummy"/>
              <a:ea typeface="Sour Gummy"/>
              <a:cs typeface="Sour Gummy"/>
              <a:sym typeface="Sour Gummy"/>
            </a:endParaRPr>
          </a:p>
        </p:txBody>
      </p:sp>
      <p:graphicFrame>
        <p:nvGraphicFramePr>
          <p:cNvPr id="93" name="Google Shape;93;p13"/>
          <p:cNvGraphicFramePr/>
          <p:nvPr/>
        </p:nvGraphicFramePr>
        <p:xfrm>
          <a:off x="5193575" y="482697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{EBAE11B5-F851-4A1F-8A94-C1EF96E927CF}</a:tableStyleId>
              </a:tblPr>
              <a:tblGrid>
                <a:gridCol w="1629600"/>
              </a:tblGrid>
              <a:tr h="207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Sour Gummy"/>
                        <a:ea typeface="Sour Gummy"/>
                        <a:cs typeface="Sour Gummy"/>
                        <a:sym typeface="Sour Gummy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F0B57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0B57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0B57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0B57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Sour Gummy"/>
                        <a:ea typeface="Sour Gummy"/>
                        <a:cs typeface="Sour Gummy"/>
                        <a:sym typeface="Sour Gummy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F0B57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0B57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0B57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0B57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Sour Gummy"/>
                        <a:ea typeface="Sour Gummy"/>
                        <a:cs typeface="Sour Gummy"/>
                        <a:sym typeface="Sour Gummy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F0B57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0B57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0B57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0B57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94" name="Google Shape;94;p13" title="Hospital-Bag-Packing-List6.png"/>
          <p:cNvPicPr preferRelativeResize="0"/>
          <p:nvPr/>
        </p:nvPicPr>
        <p:blipFill rotWithShape="1">
          <a:blip r:embed="rId8">
            <a:alphaModFix/>
          </a:blip>
          <a:srcRect b="6331" l="6225" r="6217" t="7766"/>
          <a:stretch/>
        </p:blipFill>
        <p:spPr>
          <a:xfrm>
            <a:off x="1862571" y="4683054"/>
            <a:ext cx="1112495" cy="11789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/>
          <p:nvPr/>
        </p:nvSpPr>
        <p:spPr>
          <a:xfrm>
            <a:off x="2812475" y="2041745"/>
            <a:ext cx="1954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rPr>
              <a:t>FOR MOM</a:t>
            </a:r>
            <a:endParaRPr sz="1100">
              <a:solidFill>
                <a:schemeClr val="dk1"/>
              </a:solidFill>
              <a:latin typeface="Sour Gummy"/>
              <a:ea typeface="Sour Gummy"/>
              <a:cs typeface="Sour Gummy"/>
              <a:sym typeface="Sour Gummy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609238" y="5460694"/>
            <a:ext cx="1954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rPr>
              <a:t>FOR BABY</a:t>
            </a:r>
            <a:endParaRPr sz="1100">
              <a:solidFill>
                <a:schemeClr val="dk1"/>
              </a:solidFill>
              <a:latin typeface="Sour Gummy"/>
              <a:ea typeface="Sour Gummy"/>
              <a:cs typeface="Sour Gummy"/>
              <a:sym typeface="Sour Gummy"/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5037688" y="5934720"/>
            <a:ext cx="1954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Sour Gummy"/>
                <a:ea typeface="Sour Gummy"/>
                <a:cs typeface="Sour Gummy"/>
                <a:sym typeface="Sour Gummy"/>
              </a:rPr>
              <a:t>SNACKS &amp; ESSENTIALS</a:t>
            </a:r>
            <a:endParaRPr sz="1100">
              <a:solidFill>
                <a:schemeClr val="dk1"/>
              </a:solidFill>
              <a:latin typeface="Sour Gummy"/>
              <a:ea typeface="Sour Gummy"/>
              <a:cs typeface="Sour Gummy"/>
              <a:sym typeface="Sour Gumm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