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llison"/>
      <p:regular r:id="rId7"/>
    </p:embeddedFont>
    <p:embeddedFont>
      <p:font typeface="Source Sans Pr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9AA0A6"/>
          </p15:clr>
        </p15:guide>
        <p15:guide id="2" orient="horz" pos="340">
          <p15:clr>
            <a:srgbClr val="9AA0A6"/>
          </p15:clr>
        </p15:guide>
        <p15:guide id="3" pos="4422">
          <p15:clr>
            <a:srgbClr val="9AA0A6"/>
          </p15:clr>
        </p15:guide>
        <p15:guide id="4" orient="horz" pos="398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340" orient="horz"/>
        <p:guide pos="4422"/>
        <p:guide pos="398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SourceSansPro-boldItalic.fntdata"/><Relationship Id="rId10" Type="http://schemas.openxmlformats.org/officeDocument/2006/relationships/font" Target="fonts/SourceSansPro-italic.fntdata"/><Relationship Id="rId9" Type="http://schemas.openxmlformats.org/officeDocument/2006/relationships/font" Target="fonts/SourceSans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lison-regular.fntdata"/><Relationship Id="rId8" Type="http://schemas.openxmlformats.org/officeDocument/2006/relationships/font" Target="fonts/SourceSansPr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2065800"/>
          </a:xfrm>
          <a:prstGeom prst="rect">
            <a:avLst/>
          </a:prstGeom>
          <a:solidFill>
            <a:srgbClr val="F3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-14246" l="29358" r="0" t="0"/>
          <a:stretch/>
        </p:blipFill>
        <p:spPr>
          <a:xfrm>
            <a:off x="0" y="613350"/>
            <a:ext cx="1252075" cy="20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1868" r="4690" t="0"/>
          <a:stretch/>
        </p:blipFill>
        <p:spPr>
          <a:xfrm>
            <a:off x="0" y="219075"/>
            <a:ext cx="7560003" cy="167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15973" l="10968" r="0" t="0"/>
          <a:stretch/>
        </p:blipFill>
        <p:spPr>
          <a:xfrm>
            <a:off x="0" y="9293675"/>
            <a:ext cx="5013573" cy="13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6">
            <a:alphaModFix/>
          </a:blip>
          <a:srcRect b="-976" l="-483" r="49053" t="37592"/>
          <a:stretch/>
        </p:blipFill>
        <p:spPr>
          <a:xfrm>
            <a:off x="6548450" y="8743975"/>
            <a:ext cx="1011550" cy="1244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7">
            <a:alphaModFix/>
          </a:blip>
          <a:srcRect b="65632" l="-435" r="-3309" t="-1988"/>
          <a:stretch/>
        </p:blipFill>
        <p:spPr>
          <a:xfrm>
            <a:off x="4728700" y="9832412"/>
            <a:ext cx="2248550" cy="787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8">
            <a:alphaModFix/>
          </a:blip>
          <a:srcRect b="45250" l="11925" r="0" t="-225"/>
          <a:stretch/>
        </p:blipFill>
        <p:spPr>
          <a:xfrm>
            <a:off x="0" y="9813950"/>
            <a:ext cx="1309701" cy="81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b="-15247" l="72144" r="0" t="0"/>
          <a:stretch/>
        </p:blipFill>
        <p:spPr>
          <a:xfrm>
            <a:off x="7" y="1354550"/>
            <a:ext cx="442900" cy="18326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>
            <a:off x="233363" y="314325"/>
            <a:ext cx="628800" cy="628800"/>
          </a:xfrm>
          <a:prstGeom prst="ellipse">
            <a:avLst/>
          </a:prstGeom>
          <a:solidFill>
            <a:srgbClr val="E1DB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13"/>
          <p:cNvGrpSpPr/>
          <p:nvPr/>
        </p:nvGrpSpPr>
        <p:grpSpPr>
          <a:xfrm>
            <a:off x="4157775" y="1139100"/>
            <a:ext cx="2881200" cy="2023688"/>
            <a:chOff x="4157775" y="1139100"/>
            <a:chExt cx="2881200" cy="2023688"/>
          </a:xfrm>
        </p:grpSpPr>
        <p:sp>
          <p:nvSpPr>
            <p:cNvPr id="64" name="Google Shape;64;p13"/>
            <p:cNvSpPr/>
            <p:nvPr/>
          </p:nvSpPr>
          <p:spPr>
            <a:xfrm rot="5400000">
              <a:off x="4157475" y="1652888"/>
              <a:ext cx="1510200" cy="1509600"/>
            </a:xfrm>
            <a:prstGeom prst="pie">
              <a:avLst>
                <a:gd fmla="val 5399632" name="adj1"/>
                <a:gd fmla="val 16200000" name="adj2"/>
              </a:avLst>
            </a:prstGeom>
            <a:noFill/>
            <a:ln cap="flat" cmpd="sng" w="19050">
              <a:solidFill>
                <a:srgbClr val="BCBE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 rot="5400000">
              <a:off x="5172075" y="1139400"/>
              <a:ext cx="1867200" cy="1866600"/>
            </a:xfrm>
            <a:prstGeom prst="pie">
              <a:avLst>
                <a:gd fmla="val 5399632" name="adj1"/>
                <a:gd fmla="val 16200000" name="adj2"/>
              </a:avLst>
            </a:prstGeom>
            <a:noFill/>
            <a:ln cap="flat" cmpd="sng" w="19050">
              <a:solidFill>
                <a:srgbClr val="BCBE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13"/>
          <p:cNvSpPr/>
          <p:nvPr/>
        </p:nvSpPr>
        <p:spPr>
          <a:xfrm>
            <a:off x="0" y="2065475"/>
            <a:ext cx="7560000" cy="1306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0" y="8462963"/>
            <a:ext cx="7560000" cy="52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490538" y="357200"/>
            <a:ext cx="4586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600"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REPORT CARD</a:t>
            </a:r>
            <a:endParaRPr b="1" sz="5600">
              <a:solidFill>
                <a:srgbClr val="35223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09588" y="1014425"/>
            <a:ext cx="4586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600">
                <a:solidFill>
                  <a:srgbClr val="352235"/>
                </a:solidFill>
                <a:latin typeface="Allison"/>
                <a:ea typeface="Allison"/>
                <a:cs typeface="Allison"/>
                <a:sym typeface="Allison"/>
              </a:rPr>
              <a:t>Home School</a:t>
            </a:r>
            <a:endParaRPr sz="4600">
              <a:solidFill>
                <a:srgbClr val="352235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542925" y="2395550"/>
            <a:ext cx="6477200" cy="243000"/>
            <a:chOff x="542925" y="2395550"/>
            <a:chExt cx="6477200" cy="243000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542925" y="2409875"/>
              <a:ext cx="165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Name of Student: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2347925" y="2395550"/>
              <a:ext cx="4672200" cy="243000"/>
            </a:xfrm>
            <a:prstGeom prst="rect">
              <a:avLst/>
            </a:prstGeom>
            <a:noFill/>
            <a:ln cap="flat" cmpd="sng" w="19050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542925" y="2781325"/>
            <a:ext cx="6477200" cy="243000"/>
            <a:chOff x="542925" y="2395550"/>
            <a:chExt cx="6477200" cy="2430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542925" y="2409875"/>
              <a:ext cx="165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Grade: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2347925" y="2395550"/>
              <a:ext cx="4672200" cy="243000"/>
            </a:xfrm>
            <a:prstGeom prst="rect">
              <a:avLst/>
            </a:prstGeom>
            <a:noFill/>
            <a:ln cap="flat" cmpd="sng" w="19050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2019300"/>
            <a:ext cx="7560000" cy="82500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0" y="3328988"/>
            <a:ext cx="7560000" cy="82500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" name="Google Shape;78;p13"/>
          <p:cNvGrpSpPr/>
          <p:nvPr/>
        </p:nvGrpSpPr>
        <p:grpSpPr>
          <a:xfrm>
            <a:off x="540000" y="3657675"/>
            <a:ext cx="5465601" cy="215400"/>
            <a:chOff x="540000" y="3657675"/>
            <a:chExt cx="5465601" cy="2154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540000" y="3657675"/>
              <a:ext cx="1550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SUBJECT</a:t>
              </a:r>
              <a:endParaRPr b="1"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2325950" y="3657675"/>
              <a:ext cx="393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Q1</a:t>
              </a:r>
              <a:endParaRPr b="1"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2787983" y="3657675"/>
              <a:ext cx="364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Q2</a:t>
              </a:r>
              <a:endParaRPr b="1"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3221217" y="3657675"/>
              <a:ext cx="393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Q3</a:t>
              </a:r>
              <a:endParaRPr b="1"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3683250" y="3657675"/>
              <a:ext cx="364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Q4</a:t>
              </a:r>
              <a:endParaRPr b="1"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4097601" y="3657675"/>
              <a:ext cx="190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TEACHER’S FEEDBACK:</a:t>
              </a:r>
              <a:endParaRPr b="1"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542944" y="4039075"/>
            <a:ext cx="6477181" cy="2404725"/>
            <a:chOff x="542944" y="4039075"/>
            <a:chExt cx="6477181" cy="2404725"/>
          </a:xfrm>
        </p:grpSpPr>
        <p:grpSp>
          <p:nvGrpSpPr>
            <p:cNvPr id="86" name="Google Shape;86;p13"/>
            <p:cNvGrpSpPr/>
            <p:nvPr/>
          </p:nvGrpSpPr>
          <p:grpSpPr>
            <a:xfrm>
              <a:off x="2347925" y="4039075"/>
              <a:ext cx="4672200" cy="243000"/>
              <a:chOff x="2347925" y="4039075"/>
              <a:chExt cx="4672200" cy="243000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23479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27860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32242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36623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4100525" y="4039075"/>
                <a:ext cx="29196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2347925" y="4347893"/>
              <a:ext cx="4672200" cy="243000"/>
              <a:chOff x="2347925" y="4039075"/>
              <a:chExt cx="4672200" cy="243000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23479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27860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32242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36623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4100525" y="4039075"/>
                <a:ext cx="29196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2347925" y="4656711"/>
              <a:ext cx="4672200" cy="243000"/>
              <a:chOff x="2347925" y="4039075"/>
              <a:chExt cx="4672200" cy="243000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23479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27860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32242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36623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4100525" y="4039075"/>
                <a:ext cx="29196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2347925" y="4965529"/>
              <a:ext cx="4672200" cy="243000"/>
              <a:chOff x="2347925" y="4039075"/>
              <a:chExt cx="4672200" cy="243000"/>
            </a:xfrm>
          </p:grpSpPr>
          <p:sp>
            <p:nvSpPr>
              <p:cNvPr id="105" name="Google Shape;105;p13"/>
              <p:cNvSpPr/>
              <p:nvPr/>
            </p:nvSpPr>
            <p:spPr>
              <a:xfrm>
                <a:off x="23479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27860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32242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36623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4100525" y="4039075"/>
                <a:ext cx="29196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2347925" y="5274346"/>
              <a:ext cx="4672200" cy="243000"/>
              <a:chOff x="2347925" y="4039075"/>
              <a:chExt cx="4672200" cy="243000"/>
            </a:xfrm>
          </p:grpSpPr>
          <p:sp>
            <p:nvSpPr>
              <p:cNvPr id="111" name="Google Shape;111;p13"/>
              <p:cNvSpPr/>
              <p:nvPr/>
            </p:nvSpPr>
            <p:spPr>
              <a:xfrm>
                <a:off x="23479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27860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32242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36623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4100525" y="4039075"/>
                <a:ext cx="29196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2347925" y="5583164"/>
              <a:ext cx="4672200" cy="243000"/>
              <a:chOff x="2347925" y="4039075"/>
              <a:chExt cx="4672200" cy="243000"/>
            </a:xfrm>
          </p:grpSpPr>
          <p:sp>
            <p:nvSpPr>
              <p:cNvPr id="117" name="Google Shape;117;p13"/>
              <p:cNvSpPr/>
              <p:nvPr/>
            </p:nvSpPr>
            <p:spPr>
              <a:xfrm>
                <a:off x="23479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27860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32242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36623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4100525" y="4039075"/>
                <a:ext cx="29196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2347925" y="5891982"/>
              <a:ext cx="4672200" cy="243000"/>
              <a:chOff x="2347925" y="4039075"/>
              <a:chExt cx="4672200" cy="243000"/>
            </a:xfrm>
          </p:grpSpPr>
          <p:sp>
            <p:nvSpPr>
              <p:cNvPr id="123" name="Google Shape;123;p13"/>
              <p:cNvSpPr/>
              <p:nvPr/>
            </p:nvSpPr>
            <p:spPr>
              <a:xfrm>
                <a:off x="23479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27860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32242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36623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4100525" y="4039075"/>
                <a:ext cx="29196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8" name="Google Shape;128;p13"/>
            <p:cNvGrpSpPr/>
            <p:nvPr/>
          </p:nvGrpSpPr>
          <p:grpSpPr>
            <a:xfrm>
              <a:off x="542944" y="4052875"/>
              <a:ext cx="1581000" cy="2377125"/>
              <a:chOff x="542944" y="4052875"/>
              <a:chExt cx="1581000" cy="2377125"/>
            </a:xfrm>
          </p:grpSpPr>
          <p:sp>
            <p:nvSpPr>
              <p:cNvPr id="129" name="Google Shape;129;p13"/>
              <p:cNvSpPr txBox="1"/>
              <p:nvPr/>
            </p:nvSpPr>
            <p:spPr>
              <a:xfrm>
                <a:off x="542944" y="4052875"/>
                <a:ext cx="1581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35223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Values</a:t>
                </a:r>
                <a:endParaRPr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542944" y="4361693"/>
                <a:ext cx="1581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35223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Math</a:t>
                </a:r>
                <a:endParaRPr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542944" y="4670511"/>
                <a:ext cx="1581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35223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Reading</a:t>
                </a:r>
                <a:endParaRPr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542944" y="4979329"/>
                <a:ext cx="1581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35223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Language</a:t>
                </a:r>
                <a:endParaRPr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542944" y="5288146"/>
                <a:ext cx="1581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35223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Spelling</a:t>
                </a:r>
                <a:endParaRPr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542944" y="5596964"/>
                <a:ext cx="1581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35223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Science</a:t>
                </a:r>
                <a:endParaRPr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542944" y="5905782"/>
                <a:ext cx="1581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35223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Social Studies</a:t>
                </a:r>
                <a:endParaRPr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542944" y="6214600"/>
                <a:ext cx="1581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35223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Music</a:t>
                </a:r>
                <a:endParaRPr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2347925" y="6200800"/>
              <a:ext cx="4672200" cy="243000"/>
              <a:chOff x="2347925" y="4039075"/>
              <a:chExt cx="4672200" cy="243000"/>
            </a:xfrm>
          </p:grpSpPr>
          <p:sp>
            <p:nvSpPr>
              <p:cNvPr id="138" name="Google Shape;138;p13"/>
              <p:cNvSpPr/>
              <p:nvPr/>
            </p:nvSpPr>
            <p:spPr>
              <a:xfrm>
                <a:off x="23479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27860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322422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3662375" y="4039075"/>
                <a:ext cx="3714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4100525" y="4039075"/>
                <a:ext cx="2919600" cy="243000"/>
              </a:xfrm>
              <a:prstGeom prst="rect">
                <a:avLst/>
              </a:prstGeom>
              <a:noFill/>
              <a:ln cap="flat" cmpd="sng" w="19050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43" name="Google Shape;143;p13"/>
          <p:cNvSpPr/>
          <p:nvPr/>
        </p:nvSpPr>
        <p:spPr>
          <a:xfrm>
            <a:off x="0" y="6748463"/>
            <a:ext cx="7560000" cy="82500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4" name="Google Shape;144;p13"/>
          <p:cNvGrpSpPr/>
          <p:nvPr/>
        </p:nvGrpSpPr>
        <p:grpSpPr>
          <a:xfrm>
            <a:off x="542925" y="7138050"/>
            <a:ext cx="6477200" cy="243000"/>
            <a:chOff x="542925" y="2395550"/>
            <a:chExt cx="6477200" cy="243000"/>
          </a:xfrm>
        </p:grpSpPr>
        <p:sp>
          <p:nvSpPr>
            <p:cNvPr id="145" name="Google Shape;145;p13"/>
            <p:cNvSpPr txBox="1"/>
            <p:nvPr/>
          </p:nvSpPr>
          <p:spPr>
            <a:xfrm>
              <a:off x="542925" y="2409875"/>
              <a:ext cx="165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Teacher’s Comments: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2347925" y="2395550"/>
              <a:ext cx="4672200" cy="243000"/>
            </a:xfrm>
            <a:prstGeom prst="rect">
              <a:avLst/>
            </a:prstGeom>
            <a:noFill/>
            <a:ln cap="flat" cmpd="sng" w="19050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542925" y="7523825"/>
            <a:ext cx="6477200" cy="243000"/>
            <a:chOff x="542925" y="2395550"/>
            <a:chExt cx="6477200" cy="243000"/>
          </a:xfrm>
        </p:grpSpPr>
        <p:sp>
          <p:nvSpPr>
            <p:cNvPr id="148" name="Google Shape;148;p13"/>
            <p:cNvSpPr txBox="1"/>
            <p:nvPr/>
          </p:nvSpPr>
          <p:spPr>
            <a:xfrm>
              <a:off x="542925" y="2409875"/>
              <a:ext cx="165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Excels in: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2347925" y="2395550"/>
              <a:ext cx="4672200" cy="243000"/>
            </a:xfrm>
            <a:prstGeom prst="rect">
              <a:avLst/>
            </a:prstGeom>
            <a:noFill/>
            <a:ln cap="flat" cmpd="sng" w="19050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0" name="Google Shape;150;p13"/>
          <p:cNvGrpSpPr/>
          <p:nvPr/>
        </p:nvGrpSpPr>
        <p:grpSpPr>
          <a:xfrm>
            <a:off x="542925" y="7909600"/>
            <a:ext cx="6477200" cy="243000"/>
            <a:chOff x="542925" y="2395550"/>
            <a:chExt cx="6477200" cy="243000"/>
          </a:xfrm>
        </p:grpSpPr>
        <p:sp>
          <p:nvSpPr>
            <p:cNvPr id="151" name="Google Shape;151;p13"/>
            <p:cNvSpPr txBox="1"/>
            <p:nvPr/>
          </p:nvSpPr>
          <p:spPr>
            <a:xfrm>
              <a:off x="542925" y="2409875"/>
              <a:ext cx="1657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Can Improve in: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2347925" y="2395550"/>
              <a:ext cx="4672200" cy="243000"/>
            </a:xfrm>
            <a:prstGeom prst="rect">
              <a:avLst/>
            </a:prstGeom>
            <a:noFill/>
            <a:ln cap="flat" cmpd="sng" w="19050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3" name="Google Shape;153;p13"/>
          <p:cNvGrpSpPr/>
          <p:nvPr/>
        </p:nvGrpSpPr>
        <p:grpSpPr>
          <a:xfrm>
            <a:off x="540000" y="8615438"/>
            <a:ext cx="6927512" cy="215400"/>
            <a:chOff x="540000" y="8601150"/>
            <a:chExt cx="6927512" cy="215400"/>
          </a:xfrm>
        </p:grpSpPr>
        <p:sp>
          <p:nvSpPr>
            <p:cNvPr id="154" name="Google Shape;154;p13"/>
            <p:cNvSpPr txBox="1"/>
            <p:nvPr/>
          </p:nvSpPr>
          <p:spPr>
            <a:xfrm>
              <a:off x="540000" y="8601150"/>
              <a:ext cx="1550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GRADING SYSTEM:</a:t>
              </a:r>
              <a:endParaRPr b="1"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2325950" y="8601150"/>
              <a:ext cx="10746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E: Excellent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6" name="Google Shape;156;p13"/>
            <p:cNvSpPr txBox="1"/>
            <p:nvPr/>
          </p:nvSpPr>
          <p:spPr>
            <a:xfrm>
              <a:off x="3767151" y="8601150"/>
              <a:ext cx="69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G: Good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4883400" y="8601150"/>
              <a:ext cx="1464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S: Satisfactory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6607413" y="8601150"/>
              <a:ext cx="860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F: Fail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59" name="Google Shape;159;p13"/>
          <p:cNvGrpSpPr/>
          <p:nvPr/>
        </p:nvGrpSpPr>
        <p:grpSpPr>
          <a:xfrm>
            <a:off x="540000" y="9265100"/>
            <a:ext cx="4343449" cy="986950"/>
            <a:chOff x="540000" y="9265100"/>
            <a:chExt cx="4343449" cy="986950"/>
          </a:xfrm>
        </p:grpSpPr>
        <p:sp>
          <p:nvSpPr>
            <p:cNvPr id="160" name="Google Shape;160;p13"/>
            <p:cNvSpPr txBox="1"/>
            <p:nvPr/>
          </p:nvSpPr>
          <p:spPr>
            <a:xfrm>
              <a:off x="540000" y="9265100"/>
              <a:ext cx="1550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BEHAVIOR:</a:t>
              </a:r>
              <a:endParaRPr b="1"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1" name="Google Shape;161;p13"/>
            <p:cNvSpPr txBox="1"/>
            <p:nvPr/>
          </p:nvSpPr>
          <p:spPr>
            <a:xfrm>
              <a:off x="2325950" y="9265100"/>
              <a:ext cx="1164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Diligent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3767149" y="9265100"/>
              <a:ext cx="1116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Resourceful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3" name="Google Shape;163;p13"/>
            <p:cNvSpPr txBox="1"/>
            <p:nvPr/>
          </p:nvSpPr>
          <p:spPr>
            <a:xfrm>
              <a:off x="2325950" y="9650875"/>
              <a:ext cx="1164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Responsible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4" name="Google Shape;164;p13"/>
            <p:cNvSpPr txBox="1"/>
            <p:nvPr/>
          </p:nvSpPr>
          <p:spPr>
            <a:xfrm>
              <a:off x="3767149" y="9650875"/>
              <a:ext cx="1116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Attentive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5" name="Google Shape;165;p13"/>
            <p:cNvSpPr txBox="1"/>
            <p:nvPr/>
          </p:nvSpPr>
          <p:spPr>
            <a:xfrm>
              <a:off x="2325950" y="10036650"/>
              <a:ext cx="1164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52235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Respectful</a:t>
              </a:r>
              <a:endParaRPr>
                <a:solidFill>
                  <a:srgbClr val="352235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166" name="Google Shape;166;p13"/>
          <p:cNvSpPr/>
          <p:nvPr/>
        </p:nvSpPr>
        <p:spPr>
          <a:xfrm>
            <a:off x="0" y="10501326"/>
            <a:ext cx="7560000" cy="195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3"/>
          <p:cNvSpPr/>
          <p:nvPr/>
        </p:nvSpPr>
        <p:spPr>
          <a:xfrm rot="5400000">
            <a:off x="4124300" y="1833450"/>
            <a:ext cx="385800" cy="385800"/>
          </a:xfrm>
          <a:prstGeom prst="pie">
            <a:avLst>
              <a:gd fmla="val 5399632" name="adj1"/>
              <a:gd fmla="val 16200000" name="adj2"/>
            </a:avLst>
          </a:prstGeom>
          <a:solidFill>
            <a:srgbClr val="F9B5A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8" name="Google Shape;168;p13"/>
          <p:cNvGrpSpPr/>
          <p:nvPr/>
        </p:nvGrpSpPr>
        <p:grpSpPr>
          <a:xfrm>
            <a:off x="5195895" y="-75"/>
            <a:ext cx="809699" cy="314400"/>
            <a:chOff x="5200650" y="-75"/>
            <a:chExt cx="804950" cy="314400"/>
          </a:xfrm>
        </p:grpSpPr>
        <p:cxnSp>
          <p:nvCxnSpPr>
            <p:cNvPr id="169" name="Google Shape;169;p13"/>
            <p:cNvCxnSpPr/>
            <p:nvPr/>
          </p:nvCxnSpPr>
          <p:spPr>
            <a:xfrm rot="10800000">
              <a:off x="5200650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13"/>
            <p:cNvCxnSpPr/>
            <p:nvPr/>
          </p:nvCxnSpPr>
          <p:spPr>
            <a:xfrm rot="10800000">
              <a:off x="5281145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13"/>
            <p:cNvCxnSpPr/>
            <p:nvPr/>
          </p:nvCxnSpPr>
          <p:spPr>
            <a:xfrm rot="10800000">
              <a:off x="5361640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13"/>
            <p:cNvCxnSpPr/>
            <p:nvPr/>
          </p:nvCxnSpPr>
          <p:spPr>
            <a:xfrm rot="10800000">
              <a:off x="5442135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" name="Google Shape;173;p13"/>
            <p:cNvCxnSpPr/>
            <p:nvPr/>
          </p:nvCxnSpPr>
          <p:spPr>
            <a:xfrm rot="10800000">
              <a:off x="5522630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4" name="Google Shape;174;p13"/>
            <p:cNvCxnSpPr/>
            <p:nvPr/>
          </p:nvCxnSpPr>
          <p:spPr>
            <a:xfrm rot="10800000">
              <a:off x="5603125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5" name="Google Shape;175;p13"/>
            <p:cNvCxnSpPr/>
            <p:nvPr/>
          </p:nvCxnSpPr>
          <p:spPr>
            <a:xfrm rot="10800000">
              <a:off x="5683620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6" name="Google Shape;176;p13"/>
            <p:cNvCxnSpPr/>
            <p:nvPr/>
          </p:nvCxnSpPr>
          <p:spPr>
            <a:xfrm rot="10800000">
              <a:off x="5764115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7" name="Google Shape;177;p13"/>
            <p:cNvCxnSpPr/>
            <p:nvPr/>
          </p:nvCxnSpPr>
          <p:spPr>
            <a:xfrm rot="10800000">
              <a:off x="5844610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8" name="Google Shape;178;p13"/>
            <p:cNvCxnSpPr/>
            <p:nvPr/>
          </p:nvCxnSpPr>
          <p:spPr>
            <a:xfrm rot="10800000">
              <a:off x="5925105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9" name="Google Shape;179;p13"/>
            <p:cNvCxnSpPr/>
            <p:nvPr/>
          </p:nvCxnSpPr>
          <p:spPr>
            <a:xfrm rot="10800000">
              <a:off x="6005600" y="-75"/>
              <a:ext cx="0" cy="314400"/>
            </a:xfrm>
            <a:prstGeom prst="straightConnector1">
              <a:avLst/>
            </a:prstGeom>
            <a:noFill/>
            <a:ln cap="flat" cmpd="sng" w="38100">
              <a:solidFill>
                <a:srgbClr val="E6E7E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80" name="Google Shape;180;p13"/>
          <p:cNvPicPr preferRelativeResize="0"/>
          <p:nvPr/>
        </p:nvPicPr>
        <p:blipFill rotWithShape="1">
          <a:blip r:embed="rId3">
            <a:alphaModFix/>
          </a:blip>
          <a:srcRect b="0" l="0" r="31791" t="52262"/>
          <a:stretch/>
        </p:blipFill>
        <p:spPr>
          <a:xfrm>
            <a:off x="6491250" y="-75"/>
            <a:ext cx="1068751" cy="748025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3"/>
          <p:cNvSpPr/>
          <p:nvPr/>
        </p:nvSpPr>
        <p:spPr>
          <a:xfrm>
            <a:off x="6348438" y="276200"/>
            <a:ext cx="628800" cy="628800"/>
          </a:xfrm>
          <a:prstGeom prst="ellipse">
            <a:avLst/>
          </a:prstGeom>
          <a:solidFill>
            <a:srgbClr val="C9E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3"/>
          <p:cNvSpPr/>
          <p:nvPr/>
        </p:nvSpPr>
        <p:spPr>
          <a:xfrm>
            <a:off x="1014863" y="10029401"/>
            <a:ext cx="243000" cy="243000"/>
          </a:xfrm>
          <a:prstGeom prst="ellipse">
            <a:avLst/>
          </a:prstGeom>
          <a:solidFill>
            <a:srgbClr val="C9E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3"/>
          <p:cNvSpPr/>
          <p:nvPr/>
        </p:nvSpPr>
        <p:spPr>
          <a:xfrm>
            <a:off x="6843748" y="9577873"/>
            <a:ext cx="528600" cy="528600"/>
          </a:xfrm>
          <a:prstGeom prst="ellipse">
            <a:avLst/>
          </a:prstGeom>
          <a:solidFill>
            <a:srgbClr val="E1DB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