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Lst>
  <p:sldSz cy="7560000" cx="10692000"/>
  <p:notesSz cx="6858000" cy="9144000"/>
  <p:embeddedFontLst>
    <p:embeddedFont>
      <p:font typeface="Architects Daughter"/>
      <p:regular r:id="rId7"/>
    </p:embeddedFont>
    <p:embeddedFont>
      <p:font typeface="Anton"/>
      <p:regular r:id="rId8"/>
    </p:embeddedFont>
    <p:embeddedFont>
      <p:font typeface="Lilita One"/>
      <p:regular r:id="rId9"/>
    </p:embeddedFont>
    <p:embeddedFont>
      <p:font typeface="Bungee"/>
      <p:regular r:id="rId10"/>
    </p:embeddedFont>
    <p:embeddedFont>
      <p:font typeface="Oswald SemiBold"/>
      <p:regular r:id="rId11"/>
      <p:bold r:id="rId12"/>
    </p:embeddedFont>
    <p:embeddedFont>
      <p:font typeface="Vibes"/>
      <p:regular r:id="rId13"/>
    </p:embeddedFont>
    <p:embeddedFont>
      <p:font typeface="Montserrat SemiBold"/>
      <p:regular r:id="rId14"/>
      <p:bold r:id="rId15"/>
      <p:italic r:id="rId16"/>
      <p:boldItalic r:id="rId17"/>
    </p:embeddedFont>
    <p:embeddedFont>
      <p:font typeface="Oswald Medium"/>
      <p:regular r:id="rId18"/>
      <p:bold r:id="rId19"/>
    </p:embeddedFont>
    <p:embeddedFont>
      <p:font typeface="Oooh Baby"/>
      <p:regular r:id="rId20"/>
    </p:embeddedFont>
    <p:embeddedFont>
      <p:font typeface="Playfair Display"/>
      <p:regular r:id="rId21"/>
      <p:bold r:id="rId22"/>
      <p:italic r:id="rId23"/>
      <p:boldItalic r:id="rId24"/>
    </p:embeddedFont>
    <p:embeddedFont>
      <p:font typeface="Montserrat"/>
      <p:regular r:id="rId25"/>
      <p:bold r:id="rId26"/>
      <p:italic r:id="rId27"/>
      <p:boldItalic r:id="rId28"/>
    </p:embeddedFont>
    <p:embeddedFont>
      <p:font typeface="Montserrat Medium"/>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oohBaby-regular.fntdata"/><Relationship Id="rId22" Type="http://schemas.openxmlformats.org/officeDocument/2006/relationships/font" Target="fonts/PlayfairDisplay-bold.fntdata"/><Relationship Id="rId21" Type="http://schemas.openxmlformats.org/officeDocument/2006/relationships/font" Target="fonts/PlayfairDisplay-regular.fntdata"/><Relationship Id="rId24" Type="http://schemas.openxmlformats.org/officeDocument/2006/relationships/font" Target="fonts/PlayfairDisplay-boldItalic.fntdata"/><Relationship Id="rId23" Type="http://schemas.openxmlformats.org/officeDocument/2006/relationships/font" Target="fonts/PlayfairDisplay-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LilitaOne-regular.fntdata"/><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Medium-regular.fntdata"/><Relationship Id="rId7" Type="http://schemas.openxmlformats.org/officeDocument/2006/relationships/font" Target="fonts/ArchitectsDaughter-regular.fntdata"/><Relationship Id="rId8" Type="http://schemas.openxmlformats.org/officeDocument/2006/relationships/font" Target="fonts/Anton-regular.fntdata"/><Relationship Id="rId31" Type="http://schemas.openxmlformats.org/officeDocument/2006/relationships/font" Target="fonts/MontserratMedium-italic.fntdata"/><Relationship Id="rId30" Type="http://schemas.openxmlformats.org/officeDocument/2006/relationships/font" Target="fonts/MontserratMedium-bold.fntdata"/><Relationship Id="rId11" Type="http://schemas.openxmlformats.org/officeDocument/2006/relationships/font" Target="fonts/OswaldSemiBold-regular.fntdata"/><Relationship Id="rId10" Type="http://schemas.openxmlformats.org/officeDocument/2006/relationships/font" Target="fonts/Bungee-regular.fntdata"/><Relationship Id="rId32" Type="http://schemas.openxmlformats.org/officeDocument/2006/relationships/font" Target="fonts/MontserratMedium-boldItalic.fntdata"/><Relationship Id="rId13" Type="http://schemas.openxmlformats.org/officeDocument/2006/relationships/font" Target="fonts/Vibes-regular.fntdata"/><Relationship Id="rId12" Type="http://schemas.openxmlformats.org/officeDocument/2006/relationships/font" Target="fonts/OswaldSemiBold-bold.fntdata"/><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OswaldMedium-bold.fntdata"/><Relationship Id="rId18" Type="http://schemas.openxmlformats.org/officeDocument/2006/relationships/font" Target="fonts/Oswald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f53cbe6261_0_0:notes"/>
          <p:cNvSpPr/>
          <p:nvPr>
            <p:ph idx="2" type="sldImg"/>
          </p:nvPr>
        </p:nvSpPr>
        <p:spPr>
          <a:xfrm>
            <a:off x="1004515" y="685800"/>
            <a:ext cx="48495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f53cbe62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4478" y="1094388"/>
            <a:ext cx="9963000" cy="3016800"/>
          </a:xfrm>
          <a:prstGeom prst="rect">
            <a:avLst/>
          </a:prstGeom>
        </p:spPr>
        <p:txBody>
          <a:bodyPr anchorCtr="0" anchor="b" bIns="116050" lIns="116050" spcFirstLastPara="1" rIns="116050" wrap="square" tIns="116050">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11" name="Google Shape;11;p2"/>
          <p:cNvSpPr txBox="1"/>
          <p:nvPr>
            <p:ph idx="1" type="subTitle"/>
          </p:nvPr>
        </p:nvSpPr>
        <p:spPr>
          <a:xfrm>
            <a:off x="364468" y="4165643"/>
            <a:ext cx="9963000" cy="1164900"/>
          </a:xfrm>
          <a:prstGeom prst="rect">
            <a:avLst/>
          </a:prstGeom>
        </p:spPr>
        <p:txBody>
          <a:bodyPr anchorCtr="0" anchor="t" bIns="116050" lIns="116050" spcFirstLastPara="1" rIns="116050" wrap="square" tIns="11605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2"/>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64468" y="1625801"/>
            <a:ext cx="9963000" cy="2886000"/>
          </a:xfrm>
          <a:prstGeom prst="rect">
            <a:avLst/>
          </a:prstGeom>
        </p:spPr>
        <p:txBody>
          <a:bodyPr anchorCtr="0" anchor="b" bIns="116050" lIns="116050" spcFirstLastPara="1" rIns="116050" wrap="square" tIns="116050">
            <a:norm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6" name="Google Shape;46;p11"/>
          <p:cNvSpPr txBox="1"/>
          <p:nvPr>
            <p:ph idx="1" type="body"/>
          </p:nvPr>
        </p:nvSpPr>
        <p:spPr>
          <a:xfrm>
            <a:off x="364468" y="4633192"/>
            <a:ext cx="9963000" cy="1911900"/>
          </a:xfrm>
          <a:prstGeom prst="rect">
            <a:avLst/>
          </a:prstGeom>
        </p:spPr>
        <p:txBody>
          <a:bodyPr anchorCtr="0" anchor="t" bIns="116050" lIns="116050" spcFirstLastPara="1" rIns="116050" wrap="square" tIns="116050">
            <a:normAutofit/>
          </a:bodyPr>
          <a:lstStyle>
            <a:lvl1pPr indent="-374650" lvl="0" marL="457200" algn="ctr">
              <a:spcBef>
                <a:spcPts val="0"/>
              </a:spcBef>
              <a:spcAft>
                <a:spcPts val="0"/>
              </a:spcAft>
              <a:buSzPts val="2300"/>
              <a:buChar char="●"/>
              <a:defRPr/>
            </a:lvl1pPr>
            <a:lvl2pPr indent="-342900" lvl="1" marL="914400" algn="ctr">
              <a:spcBef>
                <a:spcPts val="0"/>
              </a:spcBef>
              <a:spcAft>
                <a:spcPts val="0"/>
              </a:spcAft>
              <a:buSzPts val="1800"/>
              <a:buChar char="○"/>
              <a:defRPr/>
            </a:lvl2pPr>
            <a:lvl3pPr indent="-342900" lvl="2" marL="1371600" algn="ctr">
              <a:spcBef>
                <a:spcPts val="0"/>
              </a:spcBef>
              <a:spcAft>
                <a:spcPts val="0"/>
              </a:spcAft>
              <a:buSzPts val="1800"/>
              <a:buChar char="■"/>
              <a:defRPr/>
            </a:lvl3pPr>
            <a:lvl4pPr indent="-342900" lvl="3" marL="1828800" algn="ctr">
              <a:spcBef>
                <a:spcPts val="0"/>
              </a:spcBef>
              <a:spcAft>
                <a:spcPts val="0"/>
              </a:spcAft>
              <a:buSzPts val="1800"/>
              <a:buChar char="●"/>
              <a:defRPr/>
            </a:lvl4pPr>
            <a:lvl5pPr indent="-342900" lvl="4" marL="2286000" algn="ctr">
              <a:spcBef>
                <a:spcPts val="0"/>
              </a:spcBef>
              <a:spcAft>
                <a:spcPts val="0"/>
              </a:spcAft>
              <a:buSzPts val="1800"/>
              <a:buChar char="○"/>
              <a:defRPr/>
            </a:lvl5pPr>
            <a:lvl6pPr indent="-342900" lvl="5" marL="2743200" algn="ctr">
              <a:spcBef>
                <a:spcPts val="0"/>
              </a:spcBef>
              <a:spcAft>
                <a:spcPts val="0"/>
              </a:spcAft>
              <a:buSzPts val="1800"/>
              <a:buChar char="■"/>
              <a:defRPr/>
            </a:lvl6pPr>
            <a:lvl7pPr indent="-342900" lvl="6" marL="3200400" algn="ctr">
              <a:spcBef>
                <a:spcPts val="0"/>
              </a:spcBef>
              <a:spcAft>
                <a:spcPts val="0"/>
              </a:spcAft>
              <a:buSzPts val="1800"/>
              <a:buChar char="●"/>
              <a:defRPr/>
            </a:lvl7pPr>
            <a:lvl8pPr indent="-342900" lvl="7" marL="3657600" algn="ctr">
              <a:spcBef>
                <a:spcPts val="0"/>
              </a:spcBef>
              <a:spcAft>
                <a:spcPts val="0"/>
              </a:spcAft>
              <a:buSzPts val="1800"/>
              <a:buChar char="○"/>
              <a:defRPr/>
            </a:lvl8pPr>
            <a:lvl9pPr indent="-342900" lvl="8" marL="4114800" algn="ctr">
              <a:spcBef>
                <a:spcPts val="0"/>
              </a:spcBef>
              <a:spcAft>
                <a:spcPts val="0"/>
              </a:spcAft>
              <a:buSzPts val="1800"/>
              <a:buChar char="■"/>
              <a:defRPr/>
            </a:lvl9pPr>
          </a:lstStyle>
          <a:p/>
        </p:txBody>
      </p:sp>
      <p:sp>
        <p:nvSpPr>
          <p:cNvPr id="47" name="Google Shape;47;p11"/>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64468" y="3161354"/>
            <a:ext cx="9963000" cy="1237200"/>
          </a:xfrm>
          <a:prstGeom prst="rect">
            <a:avLst/>
          </a:prstGeom>
        </p:spPr>
        <p:txBody>
          <a:bodyPr anchorCtr="0" anchor="ctr" bIns="116050" lIns="116050" spcFirstLastPara="1" rIns="116050" wrap="square" tIns="116050">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64468" y="654105"/>
            <a:ext cx="9963000" cy="841800"/>
          </a:xfrm>
          <a:prstGeom prst="rect">
            <a:avLst/>
          </a:prstGeom>
        </p:spPr>
        <p:txBody>
          <a:bodyPr anchorCtr="0" anchor="t" bIns="116050" lIns="116050" spcFirstLastPara="1" rIns="116050" wrap="square" tIns="11605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364468" y="1693927"/>
            <a:ext cx="9963000" cy="5021400"/>
          </a:xfrm>
          <a:prstGeom prst="rect">
            <a:avLst/>
          </a:prstGeom>
        </p:spPr>
        <p:txBody>
          <a:bodyPr anchorCtr="0" anchor="t" bIns="116050" lIns="116050" spcFirstLastPara="1" rIns="116050" wrap="square" tIns="116050">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9" name="Google Shape;19;p4"/>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64468" y="654105"/>
            <a:ext cx="9963000" cy="841800"/>
          </a:xfrm>
          <a:prstGeom prst="rect">
            <a:avLst/>
          </a:prstGeom>
        </p:spPr>
        <p:txBody>
          <a:bodyPr anchorCtr="0" anchor="t" bIns="116050" lIns="116050" spcFirstLastPara="1" rIns="116050" wrap="square" tIns="11605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2" name="Google Shape;22;p5"/>
          <p:cNvSpPr txBox="1"/>
          <p:nvPr>
            <p:ph idx="1" type="body"/>
          </p:nvPr>
        </p:nvSpPr>
        <p:spPr>
          <a:xfrm>
            <a:off x="364468" y="1693927"/>
            <a:ext cx="4677000" cy="5021400"/>
          </a:xfrm>
          <a:prstGeom prst="rect">
            <a:avLst/>
          </a:prstGeom>
        </p:spPr>
        <p:txBody>
          <a:bodyPr anchorCtr="0" anchor="t" bIns="116050" lIns="116050" spcFirstLastPara="1" rIns="116050" wrap="square" tIns="116050">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650483" y="1693927"/>
            <a:ext cx="4677000" cy="5021400"/>
          </a:xfrm>
          <a:prstGeom prst="rect">
            <a:avLst/>
          </a:prstGeom>
        </p:spPr>
        <p:txBody>
          <a:bodyPr anchorCtr="0" anchor="t" bIns="116050" lIns="116050" spcFirstLastPara="1" rIns="116050" wrap="square" tIns="116050">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64468" y="654105"/>
            <a:ext cx="9963000" cy="841800"/>
          </a:xfrm>
          <a:prstGeom prst="rect">
            <a:avLst/>
          </a:prstGeom>
        </p:spPr>
        <p:txBody>
          <a:bodyPr anchorCtr="0" anchor="t" bIns="116050" lIns="116050" spcFirstLastPara="1" rIns="116050" wrap="square" tIns="11605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7" name="Google Shape;27;p6"/>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64468" y="816630"/>
            <a:ext cx="3283500" cy="1110600"/>
          </a:xfrm>
          <a:prstGeom prst="rect">
            <a:avLst/>
          </a:prstGeom>
        </p:spPr>
        <p:txBody>
          <a:bodyPr anchorCtr="0" anchor="b" bIns="116050" lIns="116050" spcFirstLastPara="1" rIns="116050" wrap="square" tIns="11605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64468" y="2042457"/>
            <a:ext cx="3283500" cy="4673100"/>
          </a:xfrm>
          <a:prstGeom prst="rect">
            <a:avLst/>
          </a:prstGeom>
        </p:spPr>
        <p:txBody>
          <a:bodyPr anchorCtr="0" anchor="t" bIns="116050" lIns="116050" spcFirstLastPara="1" rIns="116050" wrap="square" tIns="11605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73245" y="661638"/>
            <a:ext cx="7445700" cy="6012600"/>
          </a:xfrm>
          <a:prstGeom prst="rect">
            <a:avLst/>
          </a:prstGeom>
        </p:spPr>
        <p:txBody>
          <a:bodyPr anchorCtr="0" anchor="ctr" bIns="116050" lIns="116050" spcFirstLastPara="1" rIns="116050" wrap="square" tIns="116050">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p:txBody>
      </p:sp>
      <p:sp>
        <p:nvSpPr>
          <p:cNvPr id="34" name="Google Shape;34;p8"/>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346000" y="-184"/>
            <a:ext cx="5346000" cy="7560000"/>
          </a:xfrm>
          <a:prstGeom prst="rect">
            <a:avLst/>
          </a:prstGeom>
          <a:solidFill>
            <a:schemeClr val="lt2"/>
          </a:solidFill>
          <a:ln>
            <a:noFill/>
          </a:ln>
        </p:spPr>
        <p:txBody>
          <a:bodyPr anchorCtr="0" anchor="ctr" bIns="116050" lIns="116050" spcFirstLastPara="1" rIns="116050" wrap="square" tIns="1160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10447" y="1812541"/>
            <a:ext cx="4730100" cy="2178600"/>
          </a:xfrm>
          <a:prstGeom prst="rect">
            <a:avLst/>
          </a:prstGeom>
        </p:spPr>
        <p:txBody>
          <a:bodyPr anchorCtr="0" anchor="b" bIns="116050" lIns="116050" spcFirstLastPara="1" rIns="116050" wrap="square" tIns="11605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38" name="Google Shape;38;p9"/>
          <p:cNvSpPr txBox="1"/>
          <p:nvPr>
            <p:ph idx="1" type="subTitle"/>
          </p:nvPr>
        </p:nvSpPr>
        <p:spPr>
          <a:xfrm>
            <a:off x="310447" y="4120005"/>
            <a:ext cx="4730100" cy="1815300"/>
          </a:xfrm>
          <a:prstGeom prst="rect">
            <a:avLst/>
          </a:prstGeom>
        </p:spPr>
        <p:txBody>
          <a:bodyPr anchorCtr="0" anchor="t" bIns="116050" lIns="116050" spcFirstLastPara="1" rIns="116050" wrap="square" tIns="11605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9" name="Google Shape;39;p9"/>
          <p:cNvSpPr txBox="1"/>
          <p:nvPr>
            <p:ph idx="2" type="body"/>
          </p:nvPr>
        </p:nvSpPr>
        <p:spPr>
          <a:xfrm>
            <a:off x="5775715" y="1064257"/>
            <a:ext cx="4486500" cy="5431200"/>
          </a:xfrm>
          <a:prstGeom prst="rect">
            <a:avLst/>
          </a:prstGeom>
        </p:spPr>
        <p:txBody>
          <a:bodyPr anchorCtr="0" anchor="ctr" bIns="116050" lIns="116050" spcFirstLastPara="1" rIns="116050" wrap="square" tIns="116050">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0" name="Google Shape;40;p9"/>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64468" y="6218168"/>
            <a:ext cx="7014300" cy="889500"/>
          </a:xfrm>
          <a:prstGeom prst="rect">
            <a:avLst/>
          </a:prstGeom>
        </p:spPr>
        <p:txBody>
          <a:bodyPr anchorCtr="0" anchor="ctr" bIns="116050" lIns="116050" spcFirstLastPara="1" rIns="116050" wrap="square" tIns="116050">
            <a:normAutofit/>
          </a:bodyPr>
          <a:lstStyle>
            <a:lvl1pPr indent="-228600" lvl="0" marL="457200">
              <a:lnSpc>
                <a:spcPct val="100000"/>
              </a:lnSpc>
              <a:spcBef>
                <a:spcPts val="0"/>
              </a:spcBef>
              <a:spcAft>
                <a:spcPts val="0"/>
              </a:spcAft>
              <a:buSzPts val="2300"/>
              <a:buNone/>
              <a:defRPr/>
            </a:lvl1pPr>
          </a:lstStyle>
          <a:p/>
        </p:txBody>
      </p:sp>
      <p:sp>
        <p:nvSpPr>
          <p:cNvPr id="43" name="Google Shape;43;p10"/>
          <p:cNvSpPr txBox="1"/>
          <p:nvPr>
            <p:ph idx="12" type="sldNum"/>
          </p:nvPr>
        </p:nvSpPr>
        <p:spPr>
          <a:xfrm>
            <a:off x="9906772" y="6854072"/>
            <a:ext cx="641700" cy="578400"/>
          </a:xfrm>
          <a:prstGeom prst="rect">
            <a:avLst/>
          </a:prstGeom>
        </p:spPr>
        <p:txBody>
          <a:bodyPr anchorCtr="0" anchor="ctr" bIns="116050" lIns="116050" spcFirstLastPara="1" rIns="116050" wrap="square" tIns="1160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4468" y="654105"/>
            <a:ext cx="9963000" cy="841800"/>
          </a:xfrm>
          <a:prstGeom prst="rect">
            <a:avLst/>
          </a:prstGeom>
          <a:noFill/>
          <a:ln>
            <a:noFill/>
          </a:ln>
        </p:spPr>
        <p:txBody>
          <a:bodyPr anchorCtr="0" anchor="t" bIns="116050" lIns="116050" spcFirstLastPara="1" rIns="116050" wrap="square" tIns="116050">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4468" y="1693927"/>
            <a:ext cx="9963000" cy="5021400"/>
          </a:xfrm>
          <a:prstGeom prst="rect">
            <a:avLst/>
          </a:prstGeom>
          <a:noFill/>
          <a:ln>
            <a:noFill/>
          </a:ln>
        </p:spPr>
        <p:txBody>
          <a:bodyPr anchorCtr="0" anchor="t" bIns="116050" lIns="116050" spcFirstLastPara="1" rIns="116050" wrap="square" tIns="116050">
            <a:norm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0"/>
              </a:spcBef>
              <a:spcAft>
                <a:spcPts val="0"/>
              </a:spcAft>
              <a:buClr>
                <a:schemeClr val="dk2"/>
              </a:buClr>
              <a:buSzPts val="1800"/>
              <a:buChar char="○"/>
              <a:defRPr sz="1800">
                <a:solidFill>
                  <a:schemeClr val="dk2"/>
                </a:solidFill>
              </a:defRPr>
            </a:lvl2pPr>
            <a:lvl3pPr indent="-342900" lvl="2" marL="1371600">
              <a:lnSpc>
                <a:spcPct val="115000"/>
              </a:lnSpc>
              <a:spcBef>
                <a:spcPts val="0"/>
              </a:spcBef>
              <a:spcAft>
                <a:spcPts val="0"/>
              </a:spcAft>
              <a:buClr>
                <a:schemeClr val="dk2"/>
              </a:buClr>
              <a:buSzPts val="1800"/>
              <a:buChar char="■"/>
              <a:defRPr sz="1800">
                <a:solidFill>
                  <a:schemeClr val="dk2"/>
                </a:solidFill>
              </a:defRPr>
            </a:lvl3pPr>
            <a:lvl4pPr indent="-342900" lvl="3" marL="1828800">
              <a:lnSpc>
                <a:spcPct val="115000"/>
              </a:lnSpc>
              <a:spcBef>
                <a:spcPts val="0"/>
              </a:spcBef>
              <a:spcAft>
                <a:spcPts val="0"/>
              </a:spcAft>
              <a:buClr>
                <a:schemeClr val="dk2"/>
              </a:buClr>
              <a:buSzPts val="1800"/>
              <a:buChar char="●"/>
              <a:defRPr sz="1800">
                <a:solidFill>
                  <a:schemeClr val="dk2"/>
                </a:solidFill>
              </a:defRPr>
            </a:lvl4pPr>
            <a:lvl5pPr indent="-342900" lvl="4" marL="2286000">
              <a:lnSpc>
                <a:spcPct val="115000"/>
              </a:lnSpc>
              <a:spcBef>
                <a:spcPts val="0"/>
              </a:spcBef>
              <a:spcAft>
                <a:spcPts val="0"/>
              </a:spcAft>
              <a:buClr>
                <a:schemeClr val="dk2"/>
              </a:buClr>
              <a:buSzPts val="1800"/>
              <a:buChar char="○"/>
              <a:defRPr sz="1800">
                <a:solidFill>
                  <a:schemeClr val="dk2"/>
                </a:solidFill>
              </a:defRPr>
            </a:lvl5pPr>
            <a:lvl6pPr indent="-342900" lvl="5" marL="2743200">
              <a:lnSpc>
                <a:spcPct val="115000"/>
              </a:lnSpc>
              <a:spcBef>
                <a:spcPts val="0"/>
              </a:spcBef>
              <a:spcAft>
                <a:spcPts val="0"/>
              </a:spcAft>
              <a:buClr>
                <a:schemeClr val="dk2"/>
              </a:buClr>
              <a:buSzPts val="1800"/>
              <a:buChar char="■"/>
              <a:defRPr sz="1800">
                <a:solidFill>
                  <a:schemeClr val="dk2"/>
                </a:solidFill>
              </a:defRPr>
            </a:lvl6pPr>
            <a:lvl7pPr indent="-342900" lvl="6" marL="3200400">
              <a:lnSpc>
                <a:spcPct val="115000"/>
              </a:lnSpc>
              <a:spcBef>
                <a:spcPts val="0"/>
              </a:spcBef>
              <a:spcAft>
                <a:spcPts val="0"/>
              </a:spcAft>
              <a:buClr>
                <a:schemeClr val="dk2"/>
              </a:buClr>
              <a:buSzPts val="1800"/>
              <a:buChar char="●"/>
              <a:defRPr sz="1800">
                <a:solidFill>
                  <a:schemeClr val="dk2"/>
                </a:solidFill>
              </a:defRPr>
            </a:lvl7pPr>
            <a:lvl8pPr indent="-342900" lvl="7" marL="3657600">
              <a:lnSpc>
                <a:spcPct val="115000"/>
              </a:lnSpc>
              <a:spcBef>
                <a:spcPts val="0"/>
              </a:spcBef>
              <a:spcAft>
                <a:spcPts val="0"/>
              </a:spcAft>
              <a:buClr>
                <a:schemeClr val="dk2"/>
              </a:buClr>
              <a:buSzPts val="1800"/>
              <a:buChar char="○"/>
              <a:defRPr sz="1800">
                <a:solidFill>
                  <a:schemeClr val="dk2"/>
                </a:solidFill>
              </a:defRPr>
            </a:lvl8pPr>
            <a:lvl9pPr indent="-342900" lvl="8" marL="4114800">
              <a:lnSpc>
                <a:spcPct val="115000"/>
              </a:lnSpc>
              <a:spcBef>
                <a:spcPts val="0"/>
              </a:spcBef>
              <a:spcAft>
                <a:spcPts val="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9906772" y="6854072"/>
            <a:ext cx="641700" cy="578400"/>
          </a:xfrm>
          <a:prstGeom prst="rect">
            <a:avLst/>
          </a:prstGeom>
          <a:noFill/>
          <a:ln>
            <a:noFill/>
          </a:ln>
        </p:spPr>
        <p:txBody>
          <a:bodyPr anchorCtr="0" anchor="ctr" bIns="116050" lIns="116050" spcFirstLastPara="1" rIns="116050" wrap="square" tIns="11605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4.png"/><Relationship Id="rId9"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3.png"/><Relationship Id="rId8"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2.png"/><Relationship Id="rId10" Type="http://schemas.openxmlformats.org/officeDocument/2006/relationships/image" Target="../media/image8.png"/><Relationship Id="rId9" Type="http://schemas.openxmlformats.org/officeDocument/2006/relationships/image" Target="../media/image15.png"/><Relationship Id="rId5" Type="http://schemas.openxmlformats.org/officeDocument/2006/relationships/image" Target="../media/image1.png"/><Relationship Id="rId6" Type="http://schemas.openxmlformats.org/officeDocument/2006/relationships/image" Target="../media/image9.png"/><Relationship Id="rId7" Type="http://schemas.openxmlformats.org/officeDocument/2006/relationships/image" Target="../media/image13.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25" y="2635906"/>
            <a:ext cx="5370900" cy="4924200"/>
          </a:xfrm>
          <a:prstGeom prst="rect">
            <a:avLst/>
          </a:prstGeom>
          <a:solidFill>
            <a:srgbClr val="E8F6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5" name="Google Shape;55;p13"/>
          <p:cNvPicPr preferRelativeResize="0"/>
          <p:nvPr/>
        </p:nvPicPr>
        <p:blipFill rotWithShape="1">
          <a:blip r:embed="rId3">
            <a:alphaModFix/>
          </a:blip>
          <a:srcRect b="0" l="4658" r="275" t="1748"/>
          <a:stretch/>
        </p:blipFill>
        <p:spPr>
          <a:xfrm>
            <a:off x="5370925" y="6290850"/>
            <a:ext cx="5321051" cy="1268650"/>
          </a:xfrm>
          <a:prstGeom prst="rect">
            <a:avLst/>
          </a:prstGeom>
          <a:noFill/>
          <a:ln>
            <a:noFill/>
          </a:ln>
        </p:spPr>
      </p:pic>
      <p:pic>
        <p:nvPicPr>
          <p:cNvPr id="56" name="Google Shape;56;p13"/>
          <p:cNvPicPr preferRelativeResize="0"/>
          <p:nvPr/>
        </p:nvPicPr>
        <p:blipFill rotWithShape="1">
          <a:blip r:embed="rId4">
            <a:alphaModFix/>
          </a:blip>
          <a:srcRect b="34507" l="5953" r="0" t="0"/>
          <a:stretch/>
        </p:blipFill>
        <p:spPr>
          <a:xfrm>
            <a:off x="5370925" y="-7700"/>
            <a:ext cx="5364873" cy="2488799"/>
          </a:xfrm>
          <a:prstGeom prst="rect">
            <a:avLst/>
          </a:prstGeom>
          <a:noFill/>
          <a:ln>
            <a:noFill/>
          </a:ln>
        </p:spPr>
      </p:pic>
      <p:sp>
        <p:nvSpPr>
          <p:cNvPr id="57" name="Google Shape;57;p13"/>
          <p:cNvSpPr txBox="1"/>
          <p:nvPr/>
        </p:nvSpPr>
        <p:spPr>
          <a:xfrm>
            <a:off x="5505913" y="172187"/>
            <a:ext cx="5094900" cy="892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5800">
                <a:solidFill>
                  <a:srgbClr val="F54F30"/>
                </a:solidFill>
                <a:latin typeface="Lilita One"/>
                <a:ea typeface="Lilita One"/>
                <a:cs typeface="Lilita One"/>
                <a:sym typeface="Lilita One"/>
              </a:rPr>
              <a:t>HOMEOWNERS</a:t>
            </a:r>
            <a:endParaRPr sz="5800">
              <a:solidFill>
                <a:srgbClr val="F54F30"/>
              </a:solidFill>
              <a:latin typeface="Lilita One"/>
              <a:ea typeface="Lilita One"/>
              <a:cs typeface="Lilita One"/>
              <a:sym typeface="Lilita One"/>
            </a:endParaRPr>
          </a:p>
        </p:txBody>
      </p:sp>
      <p:sp>
        <p:nvSpPr>
          <p:cNvPr id="58" name="Google Shape;58;p13"/>
          <p:cNvSpPr/>
          <p:nvPr/>
        </p:nvSpPr>
        <p:spPr>
          <a:xfrm>
            <a:off x="0" y="-7706"/>
            <a:ext cx="5370900" cy="2488800"/>
          </a:xfrm>
          <a:prstGeom prst="rect">
            <a:avLst/>
          </a:prstGeom>
          <a:solidFill>
            <a:srgbClr val="A0B63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9" name="Google Shape;59;p13"/>
          <p:cNvPicPr preferRelativeResize="0"/>
          <p:nvPr/>
        </p:nvPicPr>
        <p:blipFill rotWithShape="1">
          <a:blip r:embed="rId5">
            <a:alphaModFix/>
          </a:blip>
          <a:srcRect b="42273" l="335" r="6459" t="0"/>
          <a:stretch/>
        </p:blipFill>
        <p:spPr>
          <a:xfrm>
            <a:off x="25" y="486925"/>
            <a:ext cx="5370902" cy="1994175"/>
          </a:xfrm>
          <a:prstGeom prst="rect">
            <a:avLst/>
          </a:prstGeom>
          <a:noFill/>
          <a:ln>
            <a:noFill/>
          </a:ln>
        </p:spPr>
      </p:pic>
      <p:sp>
        <p:nvSpPr>
          <p:cNvPr id="60" name="Google Shape;60;p13"/>
          <p:cNvSpPr txBox="1"/>
          <p:nvPr/>
        </p:nvSpPr>
        <p:spPr>
          <a:xfrm>
            <a:off x="807750" y="1228465"/>
            <a:ext cx="37554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800">
                <a:solidFill>
                  <a:schemeClr val="lt1"/>
                </a:solidFill>
                <a:latin typeface="Oooh Baby"/>
                <a:ea typeface="Oooh Baby"/>
                <a:cs typeface="Oooh Baby"/>
                <a:sym typeface="Oooh Baby"/>
              </a:rPr>
              <a:t>Want to play a more active</a:t>
            </a:r>
            <a:endParaRPr b="1" sz="1800">
              <a:solidFill>
                <a:schemeClr val="lt1"/>
              </a:solidFill>
              <a:latin typeface="Oooh Baby"/>
              <a:ea typeface="Oooh Baby"/>
              <a:cs typeface="Oooh Baby"/>
              <a:sym typeface="Oooh Baby"/>
            </a:endParaRPr>
          </a:p>
        </p:txBody>
      </p:sp>
      <p:grpSp>
        <p:nvGrpSpPr>
          <p:cNvPr id="61" name="Google Shape;61;p13"/>
          <p:cNvGrpSpPr/>
          <p:nvPr/>
        </p:nvGrpSpPr>
        <p:grpSpPr>
          <a:xfrm>
            <a:off x="1317150" y="1764100"/>
            <a:ext cx="2736600" cy="1517525"/>
            <a:chOff x="1317150" y="1764100"/>
            <a:chExt cx="2736600" cy="1517525"/>
          </a:xfrm>
        </p:grpSpPr>
        <p:grpSp>
          <p:nvGrpSpPr>
            <p:cNvPr id="62" name="Google Shape;62;p13"/>
            <p:cNvGrpSpPr/>
            <p:nvPr/>
          </p:nvGrpSpPr>
          <p:grpSpPr>
            <a:xfrm>
              <a:off x="1317150" y="1764100"/>
              <a:ext cx="2736600" cy="1517525"/>
              <a:chOff x="4188850" y="1764100"/>
              <a:chExt cx="2736600" cy="1517525"/>
            </a:xfrm>
          </p:grpSpPr>
          <p:grpSp>
            <p:nvGrpSpPr>
              <p:cNvPr id="63" name="Google Shape;63;p13"/>
              <p:cNvGrpSpPr/>
              <p:nvPr/>
            </p:nvGrpSpPr>
            <p:grpSpPr>
              <a:xfrm>
                <a:off x="4188850" y="1764100"/>
                <a:ext cx="2736600" cy="1517525"/>
                <a:chOff x="4188850" y="1764100"/>
                <a:chExt cx="2736600" cy="1517525"/>
              </a:xfrm>
            </p:grpSpPr>
            <p:sp>
              <p:nvSpPr>
                <p:cNvPr id="64" name="Google Shape;64;p13"/>
                <p:cNvSpPr/>
                <p:nvPr/>
              </p:nvSpPr>
              <p:spPr>
                <a:xfrm>
                  <a:off x="4188850" y="1843125"/>
                  <a:ext cx="2736600" cy="1438500"/>
                </a:xfrm>
                <a:prstGeom prst="rect">
                  <a:avLst/>
                </a:prstGeom>
                <a:solidFill>
                  <a:srgbClr val="BCC6C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 name="Google Shape;65;p13"/>
                <p:cNvSpPr/>
                <p:nvPr/>
              </p:nvSpPr>
              <p:spPr>
                <a:xfrm>
                  <a:off x="4188850" y="1764100"/>
                  <a:ext cx="2736600" cy="1438500"/>
                </a:xfrm>
                <a:prstGeom prst="rect">
                  <a:avLst/>
                </a:prstGeom>
                <a:solidFill>
                  <a:srgbClr val="FAFB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66" name="Google Shape;66;p13"/>
              <p:cNvSpPr/>
              <p:nvPr/>
            </p:nvSpPr>
            <p:spPr>
              <a:xfrm>
                <a:off x="5176900" y="1909675"/>
                <a:ext cx="760500" cy="37500"/>
              </a:xfrm>
              <a:prstGeom prst="rect">
                <a:avLst/>
              </a:prstGeom>
              <a:solidFill>
                <a:srgbClr val="F19B1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67" name="Google Shape;67;p13"/>
            <p:cNvSpPr txBox="1"/>
            <p:nvPr/>
          </p:nvSpPr>
          <p:spPr>
            <a:xfrm>
              <a:off x="1431750" y="2070000"/>
              <a:ext cx="2507400" cy="5232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rPr lang="uk" sz="1000">
                  <a:solidFill>
                    <a:srgbClr val="332E33"/>
                  </a:solidFill>
                  <a:latin typeface="Montserrat"/>
                  <a:ea typeface="Montserrat"/>
                  <a:cs typeface="Montserrat"/>
                  <a:sym typeface="Montserrat"/>
                </a:rPr>
                <a:t>With the advent of warmer weather, it's essential to remain vigilant and proactive in safeguarding our homes.</a:t>
              </a:r>
              <a:endParaRPr sz="1000">
                <a:solidFill>
                  <a:srgbClr val="332E33"/>
                </a:solidFill>
                <a:latin typeface="Montserrat"/>
                <a:ea typeface="Montserrat"/>
                <a:cs typeface="Montserrat"/>
                <a:sym typeface="Montserrat"/>
              </a:endParaRPr>
            </a:p>
          </p:txBody>
        </p:sp>
        <p:sp>
          <p:nvSpPr>
            <p:cNvPr id="68" name="Google Shape;68;p13"/>
            <p:cNvSpPr txBox="1"/>
            <p:nvPr/>
          </p:nvSpPr>
          <p:spPr>
            <a:xfrm>
              <a:off x="1431750" y="2733728"/>
              <a:ext cx="2507400" cy="3693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rPr lang="uk" sz="2400">
                  <a:solidFill>
                    <a:srgbClr val="F19B10"/>
                  </a:solidFill>
                  <a:latin typeface="Anton"/>
                  <a:ea typeface="Anton"/>
                  <a:cs typeface="Anton"/>
                  <a:sym typeface="Anton"/>
                </a:rPr>
                <a:t>SAFETY AND SECURITY</a:t>
              </a:r>
              <a:endParaRPr sz="2400">
                <a:solidFill>
                  <a:srgbClr val="F19B10"/>
                </a:solidFill>
                <a:latin typeface="Anton"/>
                <a:ea typeface="Anton"/>
                <a:cs typeface="Anton"/>
                <a:sym typeface="Anton"/>
              </a:endParaRPr>
            </a:p>
          </p:txBody>
        </p:sp>
      </p:grpSp>
      <p:sp>
        <p:nvSpPr>
          <p:cNvPr id="69" name="Google Shape;69;p13"/>
          <p:cNvSpPr/>
          <p:nvPr/>
        </p:nvSpPr>
        <p:spPr>
          <a:xfrm>
            <a:off x="938016" y="477400"/>
            <a:ext cx="3494869" cy="559850"/>
          </a:xfrm>
          <a:prstGeom prst="rect">
            <a:avLst/>
          </a:prstGeom>
        </p:spPr>
        <p:txBody>
          <a:bodyPr>
            <a:prstTxWarp prst="textPlain"/>
          </a:bodyPr>
          <a:lstStyle/>
          <a:p>
            <a:pPr lvl="0" algn="ctr"/>
            <a:r>
              <a:rPr b="0" i="0">
                <a:ln cap="flat" cmpd="sng" w="19050">
                  <a:solidFill>
                    <a:srgbClr val="77895F"/>
                  </a:solidFill>
                  <a:prstDash val="solid"/>
                  <a:round/>
                  <a:headEnd len="sm" w="sm" type="none"/>
                  <a:tailEnd len="sm" w="sm" type="none"/>
                </a:ln>
                <a:solidFill>
                  <a:schemeClr val="lt1"/>
                </a:solidFill>
                <a:latin typeface="Oswald"/>
              </a:rPr>
              <a:t>GET INVOLVED</a:t>
            </a:r>
          </a:p>
        </p:txBody>
      </p:sp>
      <p:grpSp>
        <p:nvGrpSpPr>
          <p:cNvPr id="70" name="Google Shape;70;p13"/>
          <p:cNvGrpSpPr/>
          <p:nvPr/>
        </p:nvGrpSpPr>
        <p:grpSpPr>
          <a:xfrm>
            <a:off x="260825" y="2916475"/>
            <a:ext cx="4849250" cy="288000"/>
            <a:chOff x="260825" y="2916475"/>
            <a:chExt cx="4849250" cy="288000"/>
          </a:xfrm>
        </p:grpSpPr>
        <p:grpSp>
          <p:nvGrpSpPr>
            <p:cNvPr id="71" name="Google Shape;71;p13"/>
            <p:cNvGrpSpPr/>
            <p:nvPr/>
          </p:nvGrpSpPr>
          <p:grpSpPr>
            <a:xfrm>
              <a:off x="260825" y="2916475"/>
              <a:ext cx="691675" cy="288000"/>
              <a:chOff x="260800" y="2916475"/>
              <a:chExt cx="691675" cy="288000"/>
            </a:xfrm>
          </p:grpSpPr>
          <p:sp>
            <p:nvSpPr>
              <p:cNvPr id="72" name="Google Shape;72;p13"/>
              <p:cNvSpPr/>
              <p:nvPr/>
            </p:nvSpPr>
            <p:spPr>
              <a:xfrm>
                <a:off x="260800" y="2916475"/>
                <a:ext cx="576000" cy="288000"/>
              </a:xfrm>
              <a:prstGeom prst="chevron">
                <a:avLst>
                  <a:gd fmla="val 29123" name="adj"/>
                </a:avLst>
              </a:prstGeom>
              <a:solidFill>
                <a:srgbClr val="77895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 name="Google Shape;73;p13"/>
              <p:cNvSpPr/>
              <p:nvPr/>
            </p:nvSpPr>
            <p:spPr>
              <a:xfrm rot="10800000">
                <a:off x="376475" y="2916475"/>
                <a:ext cx="576000" cy="288000"/>
              </a:xfrm>
              <a:prstGeom prst="chevron">
                <a:avLst>
                  <a:gd fmla="val 29123" name="adj"/>
                </a:avLst>
              </a:prstGeom>
              <a:solidFill>
                <a:srgbClr val="77895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74" name="Google Shape;74;p13"/>
            <p:cNvGrpSpPr/>
            <p:nvPr/>
          </p:nvGrpSpPr>
          <p:grpSpPr>
            <a:xfrm>
              <a:off x="4418400" y="2916475"/>
              <a:ext cx="691675" cy="288000"/>
              <a:chOff x="260800" y="2916475"/>
              <a:chExt cx="691675" cy="288000"/>
            </a:xfrm>
          </p:grpSpPr>
          <p:sp>
            <p:nvSpPr>
              <p:cNvPr id="75" name="Google Shape;75;p13"/>
              <p:cNvSpPr/>
              <p:nvPr/>
            </p:nvSpPr>
            <p:spPr>
              <a:xfrm>
                <a:off x="260800" y="2916475"/>
                <a:ext cx="576000" cy="288000"/>
              </a:xfrm>
              <a:prstGeom prst="chevron">
                <a:avLst>
                  <a:gd fmla="val 29123" name="adj"/>
                </a:avLst>
              </a:prstGeom>
              <a:solidFill>
                <a:srgbClr val="77895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3"/>
              <p:cNvSpPr/>
              <p:nvPr/>
            </p:nvSpPr>
            <p:spPr>
              <a:xfrm rot="10800000">
                <a:off x="376475" y="2916475"/>
                <a:ext cx="576000" cy="288000"/>
              </a:xfrm>
              <a:prstGeom prst="chevron">
                <a:avLst>
                  <a:gd fmla="val 29123" name="adj"/>
                </a:avLst>
              </a:prstGeom>
              <a:solidFill>
                <a:srgbClr val="77895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grpSp>
        <p:nvGrpSpPr>
          <p:cNvPr id="77" name="Google Shape;77;p13"/>
          <p:cNvGrpSpPr/>
          <p:nvPr/>
        </p:nvGrpSpPr>
        <p:grpSpPr>
          <a:xfrm>
            <a:off x="260825" y="3451025"/>
            <a:ext cx="3186000" cy="1113900"/>
            <a:chOff x="260825" y="3451025"/>
            <a:chExt cx="3186000" cy="1113900"/>
          </a:xfrm>
        </p:grpSpPr>
        <p:sp>
          <p:nvSpPr>
            <p:cNvPr id="78" name="Google Shape;78;p13"/>
            <p:cNvSpPr/>
            <p:nvPr/>
          </p:nvSpPr>
          <p:spPr>
            <a:xfrm>
              <a:off x="260825" y="3451025"/>
              <a:ext cx="3186000" cy="1113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3"/>
            <p:cNvSpPr txBox="1"/>
            <p:nvPr/>
          </p:nvSpPr>
          <p:spPr>
            <a:xfrm>
              <a:off x="363450" y="3554991"/>
              <a:ext cx="2507400" cy="107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uk" sz="700">
                  <a:solidFill>
                    <a:srgbClr val="F19B10"/>
                  </a:solidFill>
                  <a:latin typeface="Montserrat"/>
                  <a:ea typeface="Montserrat"/>
                  <a:cs typeface="Montserrat"/>
                  <a:sym typeface="Montserrat"/>
                </a:rPr>
                <a:t>Architectural Review Committee (ARC) Guidelines:</a:t>
              </a:r>
              <a:endParaRPr b="1" sz="700">
                <a:solidFill>
                  <a:srgbClr val="F19B10"/>
                </a:solidFill>
                <a:latin typeface="Montserrat"/>
                <a:ea typeface="Montserrat"/>
                <a:cs typeface="Montserrat"/>
                <a:sym typeface="Montserrat"/>
              </a:endParaRPr>
            </a:p>
          </p:txBody>
        </p:sp>
        <p:sp>
          <p:nvSpPr>
            <p:cNvPr id="80" name="Google Shape;80;p13"/>
            <p:cNvSpPr txBox="1"/>
            <p:nvPr/>
          </p:nvSpPr>
          <p:spPr>
            <a:xfrm>
              <a:off x="363450" y="3689450"/>
              <a:ext cx="2976000" cy="754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uk" sz="700">
                  <a:solidFill>
                    <a:srgbClr val="332E33"/>
                  </a:solidFill>
                  <a:latin typeface="Montserrat"/>
                  <a:ea typeface="Montserrat"/>
                  <a:cs typeface="Montserrat"/>
                  <a:sym typeface="Montserrat"/>
                </a:rPr>
                <a:t>As guardians of our community's visual harmony, the ARC plays a crucial role in ensuring that any exterior modifications to our homes align with established guidelines. Whether you're contemplating a fresh coat of paint or landscaping enhancements, remember to seek approval from the ARC beforehand to maintain the integrity of our neighborhood's aesthetic appeal.</a:t>
              </a:r>
              <a:endParaRPr sz="700">
                <a:solidFill>
                  <a:srgbClr val="332E33"/>
                </a:solidFill>
                <a:latin typeface="Montserrat"/>
                <a:ea typeface="Montserrat"/>
                <a:cs typeface="Montserrat"/>
                <a:sym typeface="Montserrat"/>
              </a:endParaRPr>
            </a:p>
          </p:txBody>
        </p:sp>
      </p:grpSp>
      <p:sp>
        <p:nvSpPr>
          <p:cNvPr id="81" name="Google Shape;81;p13"/>
          <p:cNvSpPr txBox="1"/>
          <p:nvPr/>
        </p:nvSpPr>
        <p:spPr>
          <a:xfrm>
            <a:off x="3520729" y="3441600"/>
            <a:ext cx="1616700" cy="11421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uk" sz="700">
                <a:solidFill>
                  <a:srgbClr val="5A808A"/>
                </a:solidFill>
                <a:latin typeface="Montserrat"/>
                <a:ea typeface="Montserrat"/>
                <a:cs typeface="Montserrat"/>
                <a:sym typeface="Montserrat"/>
              </a:rPr>
              <a:t>With the advent of warmer weather, it's essential to remain vigilant and proactive in safeguarding our homes and families. Take proactive measures such as securing doors and windows, installing outdoor lighting, and participating in our neighborhood watch program. By working together, we can cultivate.</a:t>
            </a:r>
            <a:endParaRPr sz="700">
              <a:solidFill>
                <a:srgbClr val="5A808A"/>
              </a:solidFill>
              <a:latin typeface="Montserrat"/>
              <a:ea typeface="Montserrat"/>
              <a:cs typeface="Montserrat"/>
              <a:sym typeface="Montserrat"/>
            </a:endParaRPr>
          </a:p>
        </p:txBody>
      </p:sp>
      <p:sp>
        <p:nvSpPr>
          <p:cNvPr id="82" name="Google Shape;82;p13"/>
          <p:cNvSpPr txBox="1"/>
          <p:nvPr/>
        </p:nvSpPr>
        <p:spPr>
          <a:xfrm>
            <a:off x="262084" y="4832573"/>
            <a:ext cx="1893600" cy="1230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uk" sz="800">
                <a:solidFill>
                  <a:srgbClr val="5A808A"/>
                </a:solidFill>
                <a:latin typeface="Montserrat SemiBold"/>
                <a:ea typeface="Montserrat SemiBold"/>
                <a:cs typeface="Montserrat SemiBold"/>
                <a:sym typeface="Montserrat SemiBold"/>
              </a:rPr>
              <a:t>Community Clean-Up Day: </a:t>
            </a:r>
            <a:endParaRPr sz="800">
              <a:solidFill>
                <a:srgbClr val="5A808A"/>
              </a:solidFill>
              <a:latin typeface="Montserrat SemiBold"/>
              <a:ea typeface="Montserrat SemiBold"/>
              <a:cs typeface="Montserrat SemiBold"/>
              <a:sym typeface="Montserrat SemiBold"/>
            </a:endParaRPr>
          </a:p>
        </p:txBody>
      </p:sp>
      <p:sp>
        <p:nvSpPr>
          <p:cNvPr id="83" name="Google Shape;83;p13"/>
          <p:cNvSpPr txBox="1"/>
          <p:nvPr/>
        </p:nvSpPr>
        <p:spPr>
          <a:xfrm>
            <a:off x="262075" y="5083700"/>
            <a:ext cx="1952700" cy="2305800"/>
          </a:xfrm>
          <a:prstGeom prst="rect">
            <a:avLst/>
          </a:prstGeom>
          <a:noFill/>
          <a:ln>
            <a:noFill/>
          </a:ln>
        </p:spPr>
        <p:txBody>
          <a:bodyPr anchorCtr="0" anchor="t" bIns="0" lIns="0" spcFirstLastPara="1" rIns="0" wrap="square" tIns="0">
            <a:spAutoFit/>
          </a:bodyPr>
          <a:lstStyle/>
          <a:p>
            <a:pPr indent="0" lvl="0" marL="0" rtl="0" algn="just">
              <a:lnSpc>
                <a:spcPct val="120000"/>
              </a:lnSpc>
              <a:spcBef>
                <a:spcPts val="0"/>
              </a:spcBef>
              <a:spcAft>
                <a:spcPts val="0"/>
              </a:spcAft>
              <a:buNone/>
            </a:pPr>
            <a:r>
              <a:rPr lang="uk" sz="700">
                <a:solidFill>
                  <a:srgbClr val="F19B10"/>
                </a:solidFill>
                <a:latin typeface="Montserrat"/>
                <a:ea typeface="Montserrat"/>
                <a:cs typeface="Montserrat"/>
                <a:sym typeface="Montserrat"/>
              </a:rPr>
              <a:t>It's time to roll up our sleeves and beautify our beloved neighborhood! Save the date for our annual Community Clean-Up Day on April 10th.</a:t>
            </a:r>
            <a:r>
              <a:rPr lang="uk" sz="700">
                <a:solidFill>
                  <a:srgbClr val="5A808A"/>
                </a:solidFill>
                <a:latin typeface="Montserrat"/>
                <a:ea typeface="Montserrat"/>
                <a:cs typeface="Montserrat"/>
                <a:sym typeface="Montserrat"/>
              </a:rPr>
              <a:t> Join hands with fellow residents as we prune, plant, and polish our communal spaces. Stay tuned for more details on how you can lend a helping hand and make a tangible difference in our community's aesthetic appeal. Community Clean-Up Day: It's time to roll up our sleeves and beautify our beloved neighborhood! Save the date for our annual Community Clean-Up Day on April 10th. Join hands with fellow residents as we prune, plant, and polish our communal spaces. Stay tuned for more details on how you can lend a helping hand and make a tangible difference in our community's aesthetic appeal.</a:t>
            </a:r>
            <a:endParaRPr sz="700">
              <a:solidFill>
                <a:srgbClr val="5A808A"/>
              </a:solidFill>
              <a:latin typeface="Montserrat"/>
              <a:ea typeface="Montserrat"/>
              <a:cs typeface="Montserrat"/>
              <a:sym typeface="Montserrat"/>
            </a:endParaRPr>
          </a:p>
        </p:txBody>
      </p:sp>
      <p:sp>
        <p:nvSpPr>
          <p:cNvPr id="84" name="Google Shape;84;p13"/>
          <p:cNvSpPr txBox="1"/>
          <p:nvPr/>
        </p:nvSpPr>
        <p:spPr>
          <a:xfrm>
            <a:off x="2437450" y="4773425"/>
            <a:ext cx="2697000" cy="1163700"/>
          </a:xfrm>
          <a:prstGeom prst="rect">
            <a:avLst/>
          </a:prstGeom>
          <a:noFill/>
          <a:ln>
            <a:noFill/>
          </a:ln>
        </p:spPr>
        <p:txBody>
          <a:bodyPr anchorCtr="0" anchor="t" bIns="0" lIns="0" spcFirstLastPara="1" rIns="0" wrap="square" tIns="0">
            <a:spAutoFit/>
          </a:bodyPr>
          <a:lstStyle/>
          <a:p>
            <a:pPr indent="0" lvl="0" marL="0" rtl="0" algn="just">
              <a:lnSpc>
                <a:spcPct val="90000"/>
              </a:lnSpc>
              <a:spcBef>
                <a:spcPts val="0"/>
              </a:spcBef>
              <a:spcAft>
                <a:spcPts val="0"/>
              </a:spcAft>
              <a:buNone/>
            </a:pPr>
            <a:r>
              <a:rPr lang="uk">
                <a:solidFill>
                  <a:srgbClr val="3D4766"/>
                </a:solidFill>
                <a:latin typeface="Architects Daughter"/>
                <a:ea typeface="Architects Daughter"/>
                <a:cs typeface="Architects Daughter"/>
                <a:sym typeface="Architects Daughter"/>
              </a:rPr>
              <a:t>Upcoming Events: Get ready to mark your calendars, because we have an array of exciting events lined up to foster camaraderie and fun within our community.</a:t>
            </a:r>
            <a:endParaRPr>
              <a:solidFill>
                <a:srgbClr val="3D4766"/>
              </a:solidFill>
              <a:latin typeface="Architects Daughter"/>
              <a:ea typeface="Architects Daughter"/>
              <a:cs typeface="Architects Daughter"/>
              <a:sym typeface="Architects Daughter"/>
            </a:endParaRPr>
          </a:p>
        </p:txBody>
      </p:sp>
      <p:grpSp>
        <p:nvGrpSpPr>
          <p:cNvPr id="85" name="Google Shape;85;p13"/>
          <p:cNvGrpSpPr/>
          <p:nvPr/>
        </p:nvGrpSpPr>
        <p:grpSpPr>
          <a:xfrm>
            <a:off x="2649150" y="6126850"/>
            <a:ext cx="2456840" cy="1212575"/>
            <a:chOff x="2649150" y="6126850"/>
            <a:chExt cx="2456840" cy="1212575"/>
          </a:xfrm>
        </p:grpSpPr>
        <p:pic>
          <p:nvPicPr>
            <p:cNvPr id="86" name="Google Shape;86;p13"/>
            <p:cNvPicPr preferRelativeResize="0"/>
            <p:nvPr/>
          </p:nvPicPr>
          <p:blipFill>
            <a:blip r:embed="rId6">
              <a:alphaModFix/>
            </a:blip>
            <a:stretch>
              <a:fillRect/>
            </a:stretch>
          </p:blipFill>
          <p:spPr>
            <a:xfrm>
              <a:off x="2649150" y="6136825"/>
              <a:ext cx="335579" cy="1163700"/>
            </a:xfrm>
            <a:prstGeom prst="rect">
              <a:avLst/>
            </a:prstGeom>
            <a:noFill/>
            <a:ln>
              <a:noFill/>
            </a:ln>
          </p:spPr>
        </p:pic>
        <p:pic>
          <p:nvPicPr>
            <p:cNvPr id="87" name="Google Shape;87;p13"/>
            <p:cNvPicPr preferRelativeResize="0"/>
            <p:nvPr/>
          </p:nvPicPr>
          <p:blipFill>
            <a:blip r:embed="rId7">
              <a:alphaModFix/>
            </a:blip>
            <a:stretch>
              <a:fillRect/>
            </a:stretch>
          </p:blipFill>
          <p:spPr>
            <a:xfrm>
              <a:off x="4255476" y="6136825"/>
              <a:ext cx="850514" cy="1163700"/>
            </a:xfrm>
            <a:prstGeom prst="rect">
              <a:avLst/>
            </a:prstGeom>
            <a:noFill/>
            <a:ln>
              <a:noFill/>
            </a:ln>
          </p:spPr>
        </p:pic>
        <p:pic>
          <p:nvPicPr>
            <p:cNvPr id="88" name="Google Shape;88;p13"/>
            <p:cNvPicPr preferRelativeResize="0"/>
            <p:nvPr/>
          </p:nvPicPr>
          <p:blipFill>
            <a:blip r:embed="rId8">
              <a:alphaModFix/>
            </a:blip>
            <a:stretch>
              <a:fillRect/>
            </a:stretch>
          </p:blipFill>
          <p:spPr>
            <a:xfrm>
              <a:off x="3239700" y="6126850"/>
              <a:ext cx="894116" cy="1212575"/>
            </a:xfrm>
            <a:prstGeom prst="rect">
              <a:avLst/>
            </a:prstGeom>
            <a:noFill/>
            <a:ln>
              <a:noFill/>
            </a:ln>
          </p:spPr>
        </p:pic>
      </p:grpSp>
      <p:pic>
        <p:nvPicPr>
          <p:cNvPr id="89" name="Google Shape;89;p13"/>
          <p:cNvPicPr preferRelativeResize="0"/>
          <p:nvPr/>
        </p:nvPicPr>
        <p:blipFill rotWithShape="1">
          <a:blip r:embed="rId9">
            <a:alphaModFix/>
          </a:blip>
          <a:srcRect b="12808" l="0" r="0" t="0"/>
          <a:stretch/>
        </p:blipFill>
        <p:spPr>
          <a:xfrm>
            <a:off x="5791075" y="158250"/>
            <a:ext cx="1360275" cy="2322851"/>
          </a:xfrm>
          <a:prstGeom prst="rect">
            <a:avLst/>
          </a:prstGeom>
          <a:noFill/>
          <a:ln>
            <a:noFill/>
          </a:ln>
        </p:spPr>
      </p:pic>
      <p:sp>
        <p:nvSpPr>
          <p:cNvPr id="90" name="Google Shape;90;p13"/>
          <p:cNvSpPr txBox="1"/>
          <p:nvPr/>
        </p:nvSpPr>
        <p:spPr>
          <a:xfrm>
            <a:off x="8109275" y="895725"/>
            <a:ext cx="2582700" cy="569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700">
                <a:solidFill>
                  <a:srgbClr val="7B3329"/>
                </a:solidFill>
                <a:latin typeface="Architects Daughter"/>
                <a:ea typeface="Architects Daughter"/>
                <a:cs typeface="Architects Daughter"/>
                <a:sym typeface="Architects Daughter"/>
              </a:rPr>
              <a:t>Newsletter</a:t>
            </a:r>
            <a:endParaRPr sz="3700">
              <a:solidFill>
                <a:srgbClr val="7B3329"/>
              </a:solidFill>
              <a:latin typeface="Architects Daughter"/>
              <a:ea typeface="Architects Daughter"/>
              <a:cs typeface="Architects Daughter"/>
              <a:sym typeface="Architects Daughter"/>
            </a:endParaRPr>
          </a:p>
        </p:txBody>
      </p:sp>
      <p:grpSp>
        <p:nvGrpSpPr>
          <p:cNvPr id="91" name="Google Shape;91;p13"/>
          <p:cNvGrpSpPr/>
          <p:nvPr/>
        </p:nvGrpSpPr>
        <p:grpSpPr>
          <a:xfrm>
            <a:off x="5624800" y="2704920"/>
            <a:ext cx="4824625" cy="138600"/>
            <a:chOff x="5624800" y="2704920"/>
            <a:chExt cx="4824625" cy="138600"/>
          </a:xfrm>
        </p:grpSpPr>
        <p:sp>
          <p:nvSpPr>
            <p:cNvPr id="92" name="Google Shape;92;p13"/>
            <p:cNvSpPr txBox="1"/>
            <p:nvPr/>
          </p:nvSpPr>
          <p:spPr>
            <a:xfrm>
              <a:off x="6762013" y="2704920"/>
              <a:ext cx="2582700" cy="138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900">
                  <a:solidFill>
                    <a:srgbClr val="7B3329"/>
                  </a:solidFill>
                  <a:latin typeface="Playfair Display"/>
                  <a:ea typeface="Playfair Display"/>
                  <a:cs typeface="Playfair Display"/>
                  <a:sym typeface="Playfair Display"/>
                </a:rPr>
                <a:t>WELCOME, DEAR NEIGHBOURS</a:t>
              </a:r>
              <a:endParaRPr b="1" sz="900">
                <a:solidFill>
                  <a:srgbClr val="7B3329"/>
                </a:solidFill>
                <a:latin typeface="Playfair Display"/>
                <a:ea typeface="Playfair Display"/>
                <a:cs typeface="Playfair Display"/>
                <a:sym typeface="Playfair Display"/>
              </a:endParaRPr>
            </a:p>
          </p:txBody>
        </p:sp>
        <p:sp>
          <p:nvSpPr>
            <p:cNvPr id="93" name="Google Shape;93;p13"/>
            <p:cNvSpPr/>
            <p:nvPr/>
          </p:nvSpPr>
          <p:spPr>
            <a:xfrm>
              <a:off x="5624800" y="2749700"/>
              <a:ext cx="1438800" cy="30900"/>
            </a:xfrm>
            <a:prstGeom prst="rect">
              <a:avLst/>
            </a:prstGeom>
            <a:solidFill>
              <a:srgbClr val="E8F6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 name="Google Shape;94;p13"/>
            <p:cNvSpPr/>
            <p:nvPr/>
          </p:nvSpPr>
          <p:spPr>
            <a:xfrm>
              <a:off x="9010625" y="2749700"/>
              <a:ext cx="1438800" cy="30900"/>
            </a:xfrm>
            <a:prstGeom prst="rect">
              <a:avLst/>
            </a:prstGeom>
            <a:solidFill>
              <a:srgbClr val="E8F6F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95" name="Google Shape;95;p13"/>
          <p:cNvSpPr txBox="1"/>
          <p:nvPr/>
        </p:nvSpPr>
        <p:spPr>
          <a:xfrm>
            <a:off x="5623625" y="2948981"/>
            <a:ext cx="4827000" cy="7080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rPr lang="uk" sz="4600">
                <a:solidFill>
                  <a:srgbClr val="FF8400"/>
                </a:solidFill>
                <a:latin typeface="Anton"/>
                <a:ea typeface="Anton"/>
                <a:cs typeface="Anton"/>
                <a:sym typeface="Anton"/>
              </a:rPr>
              <a:t>UPCOMING EVENTS</a:t>
            </a:r>
            <a:endParaRPr sz="4600">
              <a:solidFill>
                <a:srgbClr val="FF8400"/>
              </a:solidFill>
              <a:latin typeface="Anton"/>
              <a:ea typeface="Anton"/>
              <a:cs typeface="Anton"/>
              <a:sym typeface="Anton"/>
            </a:endParaRPr>
          </a:p>
        </p:txBody>
      </p:sp>
      <p:grpSp>
        <p:nvGrpSpPr>
          <p:cNvPr id="96" name="Google Shape;96;p13"/>
          <p:cNvGrpSpPr/>
          <p:nvPr/>
        </p:nvGrpSpPr>
        <p:grpSpPr>
          <a:xfrm>
            <a:off x="5526800" y="3740044"/>
            <a:ext cx="5020800" cy="600550"/>
            <a:chOff x="5526800" y="3740044"/>
            <a:chExt cx="5020800" cy="600550"/>
          </a:xfrm>
        </p:grpSpPr>
        <p:sp>
          <p:nvSpPr>
            <p:cNvPr id="97" name="Google Shape;97;p13"/>
            <p:cNvSpPr txBox="1"/>
            <p:nvPr/>
          </p:nvSpPr>
          <p:spPr>
            <a:xfrm>
              <a:off x="5526800" y="3884657"/>
              <a:ext cx="5020800" cy="3387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rPr lang="uk" sz="2200">
                  <a:solidFill>
                    <a:srgbClr val="7B3329"/>
                  </a:solidFill>
                  <a:latin typeface="Vibes"/>
                  <a:ea typeface="Vibes"/>
                  <a:cs typeface="Vibes"/>
                  <a:sym typeface="Vibes"/>
                </a:rPr>
                <a:t>THE NEIGHBORHOOD CHRONICLE: SPRING EDITION</a:t>
              </a:r>
              <a:endParaRPr sz="2200">
                <a:solidFill>
                  <a:srgbClr val="7B3329"/>
                </a:solidFill>
                <a:latin typeface="Vibes"/>
                <a:ea typeface="Vibes"/>
                <a:cs typeface="Vibes"/>
                <a:sym typeface="Vibes"/>
              </a:endParaRPr>
            </a:p>
          </p:txBody>
        </p:sp>
        <p:cxnSp>
          <p:nvCxnSpPr>
            <p:cNvPr id="98" name="Google Shape;98;p13"/>
            <p:cNvCxnSpPr/>
            <p:nvPr/>
          </p:nvCxnSpPr>
          <p:spPr>
            <a:xfrm>
              <a:off x="5628900" y="3740044"/>
              <a:ext cx="4827000" cy="0"/>
            </a:xfrm>
            <a:prstGeom prst="straightConnector1">
              <a:avLst/>
            </a:prstGeom>
            <a:noFill/>
            <a:ln cap="flat" cmpd="sng" w="19050">
              <a:solidFill>
                <a:srgbClr val="FF8400"/>
              </a:solidFill>
              <a:prstDash val="solid"/>
              <a:round/>
              <a:headEnd len="med" w="med" type="none"/>
              <a:tailEnd len="med" w="med" type="none"/>
            </a:ln>
          </p:spPr>
        </p:cxnSp>
        <p:cxnSp>
          <p:nvCxnSpPr>
            <p:cNvPr id="99" name="Google Shape;99;p13"/>
            <p:cNvCxnSpPr/>
            <p:nvPr/>
          </p:nvCxnSpPr>
          <p:spPr>
            <a:xfrm>
              <a:off x="5628900" y="4340594"/>
              <a:ext cx="4827000" cy="0"/>
            </a:xfrm>
            <a:prstGeom prst="straightConnector1">
              <a:avLst/>
            </a:prstGeom>
            <a:noFill/>
            <a:ln cap="flat" cmpd="sng" w="19050">
              <a:solidFill>
                <a:srgbClr val="FF8400"/>
              </a:solidFill>
              <a:prstDash val="solid"/>
              <a:round/>
              <a:headEnd len="med" w="med" type="none"/>
              <a:tailEnd len="med" w="med" type="none"/>
            </a:ln>
          </p:spPr>
        </p:cxnSp>
      </p:grpSp>
      <p:grpSp>
        <p:nvGrpSpPr>
          <p:cNvPr id="100" name="Google Shape;100;p13"/>
          <p:cNvGrpSpPr/>
          <p:nvPr/>
        </p:nvGrpSpPr>
        <p:grpSpPr>
          <a:xfrm>
            <a:off x="5623625" y="4548640"/>
            <a:ext cx="2392800" cy="2041510"/>
            <a:chOff x="5623625" y="4548640"/>
            <a:chExt cx="2392800" cy="2041510"/>
          </a:xfrm>
        </p:grpSpPr>
        <p:sp>
          <p:nvSpPr>
            <p:cNvPr id="101" name="Google Shape;101;p13"/>
            <p:cNvSpPr txBox="1"/>
            <p:nvPr/>
          </p:nvSpPr>
          <p:spPr>
            <a:xfrm>
              <a:off x="5623625" y="4548640"/>
              <a:ext cx="2392800" cy="153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uk" sz="1000">
                  <a:solidFill>
                    <a:srgbClr val="77895F"/>
                  </a:solidFill>
                  <a:latin typeface="Bungee"/>
                  <a:ea typeface="Bungee"/>
                  <a:cs typeface="Bungee"/>
                  <a:sym typeface="Bungee"/>
                </a:rPr>
                <a:t>Community Clean-Up Day:</a:t>
              </a:r>
              <a:endParaRPr sz="1000">
                <a:solidFill>
                  <a:srgbClr val="77895F"/>
                </a:solidFill>
                <a:latin typeface="Bungee"/>
                <a:ea typeface="Bungee"/>
                <a:cs typeface="Bungee"/>
                <a:sym typeface="Bungee"/>
              </a:endParaRPr>
            </a:p>
          </p:txBody>
        </p:sp>
        <p:sp>
          <p:nvSpPr>
            <p:cNvPr id="102" name="Google Shape;102;p13"/>
            <p:cNvSpPr txBox="1"/>
            <p:nvPr/>
          </p:nvSpPr>
          <p:spPr>
            <a:xfrm>
              <a:off x="5623625" y="4896950"/>
              <a:ext cx="2356500" cy="1693200"/>
            </a:xfrm>
            <a:prstGeom prst="rect">
              <a:avLst/>
            </a:prstGeom>
            <a:noFill/>
            <a:ln>
              <a:noFill/>
            </a:ln>
          </p:spPr>
          <p:txBody>
            <a:bodyPr anchorCtr="0" anchor="t" bIns="0" lIns="0" spcFirstLastPara="1" rIns="0" wrap="square" tIns="0">
              <a:spAutoFit/>
            </a:bodyPr>
            <a:lstStyle/>
            <a:p>
              <a:pPr indent="0" lvl="0" marL="0" rtl="0" algn="just">
                <a:lnSpc>
                  <a:spcPct val="100000"/>
                </a:lnSpc>
                <a:spcBef>
                  <a:spcPts val="0"/>
                </a:spcBef>
                <a:spcAft>
                  <a:spcPts val="0"/>
                </a:spcAft>
                <a:buNone/>
              </a:pPr>
              <a:r>
                <a:rPr lang="uk" sz="1000">
                  <a:solidFill>
                    <a:srgbClr val="332E33"/>
                  </a:solidFill>
                  <a:latin typeface="Montserrat"/>
                  <a:ea typeface="Montserrat"/>
                  <a:cs typeface="Montserrat"/>
                  <a:sym typeface="Montserrat"/>
                </a:rPr>
                <a:t>It's time to roll up our sleeves and beautify our beloved neighborhood! Save the date for our annual Community Clean-Up Day on April 10th. Join hands with fellow residents as we prune, plant, and communal spaces. Stay tuned for more details on how you can lend a helping hand and make a tangible difference in our community's aesthetic appeal.</a:t>
              </a:r>
              <a:endParaRPr sz="1000">
                <a:solidFill>
                  <a:srgbClr val="332E33"/>
                </a:solidFill>
                <a:latin typeface="Montserrat"/>
                <a:ea typeface="Montserrat"/>
                <a:cs typeface="Montserrat"/>
                <a:sym typeface="Montserrat"/>
              </a:endParaRPr>
            </a:p>
          </p:txBody>
        </p:sp>
      </p:grpSp>
      <p:grpSp>
        <p:nvGrpSpPr>
          <p:cNvPr id="103" name="Google Shape;103;p13"/>
          <p:cNvGrpSpPr/>
          <p:nvPr/>
        </p:nvGrpSpPr>
        <p:grpSpPr>
          <a:xfrm>
            <a:off x="8103399" y="4548640"/>
            <a:ext cx="2392800" cy="2041510"/>
            <a:chOff x="8103399" y="4548640"/>
            <a:chExt cx="2392800" cy="2041510"/>
          </a:xfrm>
        </p:grpSpPr>
        <p:sp>
          <p:nvSpPr>
            <p:cNvPr id="104" name="Google Shape;104;p13"/>
            <p:cNvSpPr txBox="1"/>
            <p:nvPr/>
          </p:nvSpPr>
          <p:spPr>
            <a:xfrm>
              <a:off x="8103399" y="4548640"/>
              <a:ext cx="2392800" cy="153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uk" sz="1000">
                  <a:solidFill>
                    <a:srgbClr val="77895F"/>
                  </a:solidFill>
                  <a:latin typeface="Bungee"/>
                  <a:ea typeface="Bungee"/>
                  <a:cs typeface="Bungee"/>
                  <a:sym typeface="Bungee"/>
                </a:rPr>
                <a:t>Upcoming Events:</a:t>
              </a:r>
              <a:endParaRPr sz="1000">
                <a:solidFill>
                  <a:srgbClr val="77895F"/>
                </a:solidFill>
                <a:latin typeface="Bungee"/>
                <a:ea typeface="Bungee"/>
                <a:cs typeface="Bungee"/>
                <a:sym typeface="Bungee"/>
              </a:endParaRPr>
            </a:p>
          </p:txBody>
        </p:sp>
        <p:sp>
          <p:nvSpPr>
            <p:cNvPr id="105" name="Google Shape;105;p13"/>
            <p:cNvSpPr txBox="1"/>
            <p:nvPr/>
          </p:nvSpPr>
          <p:spPr>
            <a:xfrm>
              <a:off x="8103399" y="4896950"/>
              <a:ext cx="2356500" cy="1693200"/>
            </a:xfrm>
            <a:prstGeom prst="rect">
              <a:avLst/>
            </a:prstGeom>
            <a:noFill/>
            <a:ln>
              <a:noFill/>
            </a:ln>
          </p:spPr>
          <p:txBody>
            <a:bodyPr anchorCtr="0" anchor="t" bIns="0" lIns="0" spcFirstLastPara="1" rIns="0" wrap="square" tIns="0">
              <a:spAutoFit/>
            </a:bodyPr>
            <a:lstStyle/>
            <a:p>
              <a:pPr indent="0" lvl="0" marL="0" rtl="0" algn="just">
                <a:lnSpc>
                  <a:spcPct val="100000"/>
                </a:lnSpc>
                <a:spcBef>
                  <a:spcPts val="0"/>
                </a:spcBef>
                <a:spcAft>
                  <a:spcPts val="0"/>
                </a:spcAft>
                <a:buNone/>
              </a:pPr>
              <a:r>
                <a:rPr lang="uk" sz="1000">
                  <a:solidFill>
                    <a:srgbClr val="332E33"/>
                  </a:solidFill>
                  <a:latin typeface="Montserrat"/>
                  <a:ea typeface="Montserrat"/>
                  <a:cs typeface="Montserrat"/>
                  <a:sym typeface="Montserrat"/>
                </a:rPr>
                <a:t>Get ready to mark your calendars, because we have an array of exciting events lined up to foster camaraderie and fun within our community. From neighborhood picnics to outdoor movie nights under the stars, there's something for everyone to enjoy. Keep an eye on our event calendar for updates and opportunities to connect with your neighbours.</a:t>
              </a:r>
              <a:endParaRPr sz="1000">
                <a:solidFill>
                  <a:srgbClr val="332E33"/>
                </a:solidFill>
                <a:latin typeface="Montserrat"/>
                <a:ea typeface="Montserrat"/>
                <a:cs typeface="Montserrat"/>
                <a:sym typeface="Montserrat"/>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4"/>
          <p:cNvSpPr/>
          <p:nvPr/>
        </p:nvSpPr>
        <p:spPr>
          <a:xfrm>
            <a:off x="0" y="2431475"/>
            <a:ext cx="10692000" cy="5128200"/>
          </a:xfrm>
          <a:prstGeom prst="rect">
            <a:avLst/>
          </a:prstGeom>
          <a:solidFill>
            <a:srgbClr val="A0B63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 name="Google Shape;111;p14"/>
          <p:cNvSpPr/>
          <p:nvPr/>
        </p:nvSpPr>
        <p:spPr>
          <a:xfrm>
            <a:off x="-50" y="5331350"/>
            <a:ext cx="5370900" cy="1011900"/>
          </a:xfrm>
          <a:prstGeom prst="rect">
            <a:avLst/>
          </a:prstGeom>
          <a:solidFill>
            <a:srgbClr val="77895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 name="Google Shape;112;p14"/>
          <p:cNvSpPr/>
          <p:nvPr/>
        </p:nvSpPr>
        <p:spPr>
          <a:xfrm>
            <a:off x="-50" y="6728675"/>
            <a:ext cx="5370900" cy="831300"/>
          </a:xfrm>
          <a:prstGeom prst="rect">
            <a:avLst/>
          </a:prstGeom>
          <a:solidFill>
            <a:srgbClr val="77895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 name="Google Shape;113;p14"/>
          <p:cNvSpPr/>
          <p:nvPr/>
        </p:nvSpPr>
        <p:spPr>
          <a:xfrm flipH="1" rot="10800000">
            <a:off x="5370900" y="2366373"/>
            <a:ext cx="5321100" cy="83400"/>
          </a:xfrm>
          <a:prstGeom prst="rect">
            <a:avLst/>
          </a:prstGeom>
          <a:solidFill>
            <a:srgbClr val="7C916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4" name="Google Shape;114;p14"/>
          <p:cNvSpPr/>
          <p:nvPr/>
        </p:nvSpPr>
        <p:spPr>
          <a:xfrm>
            <a:off x="0" y="0"/>
            <a:ext cx="5370900" cy="4308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5" name="Google Shape;115;p14"/>
          <p:cNvSpPr/>
          <p:nvPr/>
        </p:nvSpPr>
        <p:spPr>
          <a:xfrm>
            <a:off x="5754063" y="2752078"/>
            <a:ext cx="4601825" cy="4308550"/>
          </a:xfrm>
          <a:custGeom>
            <a:rect b="b" l="l" r="r" t="t"/>
            <a:pathLst>
              <a:path extrusionOk="0" h="172342" w="184073">
                <a:moveTo>
                  <a:pt x="0" y="4562"/>
                </a:moveTo>
                <a:lnTo>
                  <a:pt x="17689" y="4562"/>
                </a:lnTo>
                <a:lnTo>
                  <a:pt x="24733" y="0"/>
                </a:lnTo>
                <a:lnTo>
                  <a:pt x="39781" y="7123"/>
                </a:lnTo>
                <a:lnTo>
                  <a:pt x="52747" y="8084"/>
                </a:lnTo>
                <a:lnTo>
                  <a:pt x="54028" y="11125"/>
                </a:lnTo>
                <a:lnTo>
                  <a:pt x="59151" y="14167"/>
                </a:lnTo>
                <a:lnTo>
                  <a:pt x="65314" y="9365"/>
                </a:lnTo>
                <a:lnTo>
                  <a:pt x="78521" y="8004"/>
                </a:lnTo>
                <a:lnTo>
                  <a:pt x="91248" y="11446"/>
                </a:lnTo>
                <a:lnTo>
                  <a:pt x="108256" y="8568"/>
                </a:lnTo>
                <a:lnTo>
                  <a:pt x="117888" y="8227"/>
                </a:lnTo>
                <a:lnTo>
                  <a:pt x="119337" y="9932"/>
                </a:lnTo>
                <a:lnTo>
                  <a:pt x="120360" y="13597"/>
                </a:lnTo>
                <a:lnTo>
                  <a:pt x="121809" y="12148"/>
                </a:lnTo>
                <a:lnTo>
                  <a:pt x="124451" y="12233"/>
                </a:lnTo>
                <a:lnTo>
                  <a:pt x="127093" y="13426"/>
                </a:lnTo>
                <a:lnTo>
                  <a:pt x="138429" y="10017"/>
                </a:lnTo>
                <a:lnTo>
                  <a:pt x="148061" y="45"/>
                </a:lnTo>
                <a:lnTo>
                  <a:pt x="163361" y="10571"/>
                </a:lnTo>
                <a:lnTo>
                  <a:pt x="170904" y="3156"/>
                </a:lnTo>
                <a:lnTo>
                  <a:pt x="184073" y="3156"/>
                </a:lnTo>
                <a:lnTo>
                  <a:pt x="184073" y="172023"/>
                </a:lnTo>
                <a:lnTo>
                  <a:pt x="177444" y="170364"/>
                </a:lnTo>
                <a:lnTo>
                  <a:pt x="170679" y="171832"/>
                </a:lnTo>
                <a:lnTo>
                  <a:pt x="164297" y="172342"/>
                </a:lnTo>
                <a:lnTo>
                  <a:pt x="157660" y="170619"/>
                </a:lnTo>
                <a:lnTo>
                  <a:pt x="150066" y="165641"/>
                </a:lnTo>
                <a:lnTo>
                  <a:pt x="145151" y="163663"/>
                </a:lnTo>
                <a:lnTo>
                  <a:pt x="141641" y="165258"/>
                </a:lnTo>
                <a:lnTo>
                  <a:pt x="137429" y="165833"/>
                </a:lnTo>
                <a:lnTo>
                  <a:pt x="134621" y="162323"/>
                </a:lnTo>
                <a:lnTo>
                  <a:pt x="132388" y="161174"/>
                </a:lnTo>
                <a:lnTo>
                  <a:pt x="118794" y="167556"/>
                </a:lnTo>
                <a:lnTo>
                  <a:pt x="116943" y="167875"/>
                </a:lnTo>
                <a:lnTo>
                  <a:pt x="111902" y="165833"/>
                </a:lnTo>
                <a:lnTo>
                  <a:pt x="110094" y="165688"/>
                </a:lnTo>
                <a:lnTo>
                  <a:pt x="104277" y="163821"/>
                </a:lnTo>
                <a:lnTo>
                  <a:pt x="90371" y="172192"/>
                </a:lnTo>
                <a:lnTo>
                  <a:pt x="89512" y="166893"/>
                </a:lnTo>
                <a:lnTo>
                  <a:pt x="80106" y="172336"/>
                </a:lnTo>
                <a:lnTo>
                  <a:pt x="72325" y="164305"/>
                </a:lnTo>
                <a:lnTo>
                  <a:pt x="66367" y="168249"/>
                </a:lnTo>
                <a:lnTo>
                  <a:pt x="56296" y="158263"/>
                </a:lnTo>
                <a:lnTo>
                  <a:pt x="45676" y="167757"/>
                </a:lnTo>
                <a:lnTo>
                  <a:pt x="41041" y="166868"/>
                </a:lnTo>
                <a:lnTo>
                  <a:pt x="38247" y="167059"/>
                </a:lnTo>
                <a:lnTo>
                  <a:pt x="31452" y="168583"/>
                </a:lnTo>
                <a:lnTo>
                  <a:pt x="20989" y="164797"/>
                </a:lnTo>
                <a:lnTo>
                  <a:pt x="9363" y="170294"/>
                </a:lnTo>
                <a:lnTo>
                  <a:pt x="202" y="172253"/>
                </a:lnTo>
                <a:close/>
              </a:path>
            </a:pathLst>
          </a:custGeom>
          <a:solidFill>
            <a:schemeClr val="lt1"/>
          </a:solidFill>
          <a:ln>
            <a:noFill/>
          </a:ln>
          <a:effectLst>
            <a:outerShdw rotWithShape="0" algn="bl" dir="5400000" dist="76200">
              <a:srgbClr val="42512E">
                <a:alpha val="40000"/>
              </a:srgbClr>
            </a:outerShdw>
          </a:effectLst>
        </p:spPr>
      </p:sp>
      <p:pic>
        <p:nvPicPr>
          <p:cNvPr id="116" name="Google Shape;116;p14"/>
          <p:cNvPicPr preferRelativeResize="0"/>
          <p:nvPr/>
        </p:nvPicPr>
        <p:blipFill>
          <a:blip r:embed="rId3">
            <a:alphaModFix/>
          </a:blip>
          <a:stretch>
            <a:fillRect/>
          </a:stretch>
        </p:blipFill>
        <p:spPr>
          <a:xfrm>
            <a:off x="205142" y="117475"/>
            <a:ext cx="2105275" cy="2314299"/>
          </a:xfrm>
          <a:prstGeom prst="rect">
            <a:avLst/>
          </a:prstGeom>
          <a:noFill/>
          <a:ln>
            <a:noFill/>
          </a:ln>
        </p:spPr>
      </p:pic>
      <p:sp>
        <p:nvSpPr>
          <p:cNvPr id="117" name="Google Shape;117;p14"/>
          <p:cNvSpPr/>
          <p:nvPr/>
        </p:nvSpPr>
        <p:spPr>
          <a:xfrm>
            <a:off x="8015225" y="3866975"/>
            <a:ext cx="2022300" cy="2744700"/>
          </a:xfrm>
          <a:prstGeom prst="rect">
            <a:avLst/>
          </a:prstGeom>
          <a:solidFill>
            <a:srgbClr val="F5E6B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8" name="Google Shape;118;p14"/>
          <p:cNvPicPr preferRelativeResize="0"/>
          <p:nvPr/>
        </p:nvPicPr>
        <p:blipFill>
          <a:blip r:embed="rId4">
            <a:alphaModFix/>
          </a:blip>
          <a:stretch>
            <a:fillRect/>
          </a:stretch>
        </p:blipFill>
        <p:spPr>
          <a:xfrm>
            <a:off x="4449175" y="1"/>
            <a:ext cx="2208198" cy="1539062"/>
          </a:xfrm>
          <a:prstGeom prst="rect">
            <a:avLst/>
          </a:prstGeom>
          <a:noFill/>
          <a:ln>
            <a:noFill/>
          </a:ln>
        </p:spPr>
      </p:pic>
      <p:pic>
        <p:nvPicPr>
          <p:cNvPr id="119" name="Google Shape;119;p14"/>
          <p:cNvPicPr preferRelativeResize="0"/>
          <p:nvPr/>
        </p:nvPicPr>
        <p:blipFill>
          <a:blip r:embed="rId5">
            <a:alphaModFix/>
          </a:blip>
          <a:stretch>
            <a:fillRect/>
          </a:stretch>
        </p:blipFill>
        <p:spPr>
          <a:xfrm>
            <a:off x="6531925" y="270687"/>
            <a:ext cx="618451" cy="369292"/>
          </a:xfrm>
          <a:prstGeom prst="rect">
            <a:avLst/>
          </a:prstGeom>
          <a:noFill/>
          <a:ln>
            <a:noFill/>
          </a:ln>
        </p:spPr>
      </p:pic>
      <p:grpSp>
        <p:nvGrpSpPr>
          <p:cNvPr id="120" name="Google Shape;120;p14"/>
          <p:cNvGrpSpPr/>
          <p:nvPr/>
        </p:nvGrpSpPr>
        <p:grpSpPr>
          <a:xfrm>
            <a:off x="5479062" y="216325"/>
            <a:ext cx="5212938" cy="2732650"/>
            <a:chOff x="5479062" y="216325"/>
            <a:chExt cx="5212938" cy="2732650"/>
          </a:xfrm>
        </p:grpSpPr>
        <p:grpSp>
          <p:nvGrpSpPr>
            <p:cNvPr id="121" name="Google Shape;121;p14"/>
            <p:cNvGrpSpPr/>
            <p:nvPr/>
          </p:nvGrpSpPr>
          <p:grpSpPr>
            <a:xfrm>
              <a:off x="8876675" y="216325"/>
              <a:ext cx="1815325" cy="2446495"/>
              <a:chOff x="8876675" y="216325"/>
              <a:chExt cx="1815325" cy="2446495"/>
            </a:xfrm>
          </p:grpSpPr>
          <p:pic>
            <p:nvPicPr>
              <p:cNvPr id="122" name="Google Shape;122;p14"/>
              <p:cNvPicPr preferRelativeResize="0"/>
              <p:nvPr/>
            </p:nvPicPr>
            <p:blipFill>
              <a:blip r:embed="rId6">
                <a:alphaModFix/>
              </a:blip>
              <a:stretch>
                <a:fillRect/>
              </a:stretch>
            </p:blipFill>
            <p:spPr>
              <a:xfrm>
                <a:off x="9176400" y="216325"/>
                <a:ext cx="1499565" cy="892800"/>
              </a:xfrm>
              <a:prstGeom prst="rect">
                <a:avLst/>
              </a:prstGeom>
              <a:noFill/>
              <a:ln>
                <a:noFill/>
              </a:ln>
            </p:spPr>
          </p:pic>
          <p:pic>
            <p:nvPicPr>
              <p:cNvPr id="123" name="Google Shape;123;p14"/>
              <p:cNvPicPr preferRelativeResize="0"/>
              <p:nvPr/>
            </p:nvPicPr>
            <p:blipFill>
              <a:blip r:embed="rId7">
                <a:alphaModFix/>
              </a:blip>
              <a:stretch>
                <a:fillRect/>
              </a:stretch>
            </p:blipFill>
            <p:spPr>
              <a:xfrm>
                <a:off x="8876675" y="507125"/>
                <a:ext cx="1815325" cy="2155695"/>
              </a:xfrm>
              <a:prstGeom prst="rect">
                <a:avLst/>
              </a:prstGeom>
              <a:noFill/>
              <a:ln>
                <a:noFill/>
              </a:ln>
            </p:spPr>
          </p:pic>
        </p:grpSp>
        <p:pic>
          <p:nvPicPr>
            <p:cNvPr id="124" name="Google Shape;124;p14"/>
            <p:cNvPicPr preferRelativeResize="0"/>
            <p:nvPr/>
          </p:nvPicPr>
          <p:blipFill>
            <a:blip r:embed="rId8">
              <a:alphaModFix/>
            </a:blip>
            <a:stretch>
              <a:fillRect/>
            </a:stretch>
          </p:blipFill>
          <p:spPr>
            <a:xfrm>
              <a:off x="5479062" y="1668413"/>
              <a:ext cx="1374425" cy="970000"/>
            </a:xfrm>
            <a:prstGeom prst="rect">
              <a:avLst/>
            </a:prstGeom>
            <a:noFill/>
            <a:ln>
              <a:noFill/>
            </a:ln>
          </p:spPr>
        </p:pic>
        <p:pic>
          <p:nvPicPr>
            <p:cNvPr id="125" name="Google Shape;125;p14"/>
            <p:cNvPicPr preferRelativeResize="0"/>
            <p:nvPr/>
          </p:nvPicPr>
          <p:blipFill>
            <a:blip r:embed="rId9">
              <a:alphaModFix/>
            </a:blip>
            <a:stretch>
              <a:fillRect/>
            </a:stretch>
          </p:blipFill>
          <p:spPr>
            <a:xfrm>
              <a:off x="7167225" y="1985825"/>
              <a:ext cx="395075" cy="445950"/>
            </a:xfrm>
            <a:prstGeom prst="rect">
              <a:avLst/>
            </a:prstGeom>
            <a:noFill/>
            <a:ln>
              <a:noFill/>
            </a:ln>
          </p:spPr>
        </p:pic>
        <p:pic>
          <p:nvPicPr>
            <p:cNvPr id="126" name="Google Shape;126;p14"/>
            <p:cNvPicPr preferRelativeResize="0"/>
            <p:nvPr/>
          </p:nvPicPr>
          <p:blipFill>
            <a:blip r:embed="rId10">
              <a:alphaModFix/>
            </a:blip>
            <a:stretch>
              <a:fillRect/>
            </a:stretch>
          </p:blipFill>
          <p:spPr>
            <a:xfrm>
              <a:off x="7121482" y="294575"/>
              <a:ext cx="2049875" cy="2654400"/>
            </a:xfrm>
            <a:prstGeom prst="rect">
              <a:avLst/>
            </a:prstGeom>
            <a:noFill/>
            <a:ln>
              <a:noFill/>
            </a:ln>
          </p:spPr>
        </p:pic>
      </p:grpSp>
      <p:sp>
        <p:nvSpPr>
          <p:cNvPr id="127" name="Google Shape;127;p14"/>
          <p:cNvSpPr txBox="1"/>
          <p:nvPr/>
        </p:nvSpPr>
        <p:spPr>
          <a:xfrm>
            <a:off x="5754125" y="3242017"/>
            <a:ext cx="4601700" cy="5388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rPr lang="uk" sz="3500">
                <a:solidFill>
                  <a:srgbClr val="F54F30"/>
                </a:solidFill>
                <a:latin typeface="Oswald SemiBold"/>
                <a:ea typeface="Oswald SemiBold"/>
                <a:cs typeface="Oswald SemiBold"/>
                <a:sym typeface="Oswald SemiBold"/>
              </a:rPr>
              <a:t>OUTDOOR</a:t>
            </a:r>
            <a:r>
              <a:rPr lang="uk" sz="3500">
                <a:solidFill>
                  <a:srgbClr val="FF8400"/>
                </a:solidFill>
                <a:latin typeface="Oswald SemiBold"/>
                <a:ea typeface="Oswald SemiBold"/>
                <a:cs typeface="Oswald SemiBold"/>
                <a:sym typeface="Oswald SemiBold"/>
              </a:rPr>
              <a:t> </a:t>
            </a:r>
            <a:r>
              <a:rPr lang="uk" sz="3500">
                <a:solidFill>
                  <a:srgbClr val="305C74"/>
                </a:solidFill>
                <a:latin typeface="Oswald SemiBold"/>
                <a:ea typeface="Oswald SemiBold"/>
                <a:cs typeface="Oswald SemiBold"/>
                <a:sym typeface="Oswald SemiBold"/>
              </a:rPr>
              <a:t>ADVENTURES</a:t>
            </a:r>
            <a:endParaRPr sz="3500">
              <a:solidFill>
                <a:srgbClr val="305C74"/>
              </a:solidFill>
              <a:latin typeface="Oswald SemiBold"/>
              <a:ea typeface="Oswald SemiBold"/>
              <a:cs typeface="Oswald SemiBold"/>
              <a:sym typeface="Oswald SemiBold"/>
            </a:endParaRPr>
          </a:p>
        </p:txBody>
      </p:sp>
      <p:grpSp>
        <p:nvGrpSpPr>
          <p:cNvPr id="128" name="Google Shape;128;p14"/>
          <p:cNvGrpSpPr/>
          <p:nvPr/>
        </p:nvGrpSpPr>
        <p:grpSpPr>
          <a:xfrm>
            <a:off x="5915963" y="3866975"/>
            <a:ext cx="1838100" cy="1128600"/>
            <a:chOff x="5915963" y="3866975"/>
            <a:chExt cx="1838100" cy="1128600"/>
          </a:xfrm>
        </p:grpSpPr>
        <p:grpSp>
          <p:nvGrpSpPr>
            <p:cNvPr id="129" name="Google Shape;129;p14"/>
            <p:cNvGrpSpPr/>
            <p:nvPr/>
          </p:nvGrpSpPr>
          <p:grpSpPr>
            <a:xfrm>
              <a:off x="5919563" y="3866975"/>
              <a:ext cx="1830900" cy="1128600"/>
              <a:chOff x="5923200" y="3866975"/>
              <a:chExt cx="1830900" cy="1128600"/>
            </a:xfrm>
          </p:grpSpPr>
          <p:sp>
            <p:nvSpPr>
              <p:cNvPr id="130" name="Google Shape;130;p14"/>
              <p:cNvSpPr/>
              <p:nvPr/>
            </p:nvSpPr>
            <p:spPr>
              <a:xfrm>
                <a:off x="5923200" y="3866975"/>
                <a:ext cx="1830900" cy="1073400"/>
              </a:xfrm>
              <a:prstGeom prst="rect">
                <a:avLst/>
              </a:prstGeom>
              <a:solidFill>
                <a:srgbClr val="CCE8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14"/>
              <p:cNvSpPr/>
              <p:nvPr/>
            </p:nvSpPr>
            <p:spPr>
              <a:xfrm>
                <a:off x="5923200" y="4940375"/>
                <a:ext cx="1830900" cy="55200"/>
              </a:xfrm>
              <a:prstGeom prst="rect">
                <a:avLst/>
              </a:prstGeom>
              <a:solidFill>
                <a:srgbClr val="ABBD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32" name="Google Shape;132;p14"/>
            <p:cNvSpPr txBox="1"/>
            <p:nvPr/>
          </p:nvSpPr>
          <p:spPr>
            <a:xfrm>
              <a:off x="5915963" y="4001033"/>
              <a:ext cx="1838100" cy="1692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rPr lang="uk" sz="1100">
                  <a:solidFill>
                    <a:srgbClr val="305C74"/>
                  </a:solidFill>
                  <a:latin typeface="Bungee"/>
                  <a:ea typeface="Bungee"/>
                  <a:cs typeface="Bungee"/>
                  <a:sym typeface="Bungee"/>
                </a:rPr>
                <a:t>Fun Facts &amp; Trivia</a:t>
              </a:r>
              <a:endParaRPr sz="1100">
                <a:solidFill>
                  <a:srgbClr val="305C74"/>
                </a:solidFill>
                <a:latin typeface="Bungee"/>
                <a:ea typeface="Bungee"/>
                <a:cs typeface="Bungee"/>
                <a:sym typeface="Bungee"/>
              </a:endParaRPr>
            </a:p>
          </p:txBody>
        </p:sp>
        <p:sp>
          <p:nvSpPr>
            <p:cNvPr id="133" name="Google Shape;133;p14"/>
            <p:cNvSpPr txBox="1"/>
            <p:nvPr/>
          </p:nvSpPr>
          <p:spPr>
            <a:xfrm>
              <a:off x="5971750" y="4198177"/>
              <a:ext cx="1726500" cy="6156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uk" sz="800">
                  <a:solidFill>
                    <a:srgbClr val="305C74"/>
                  </a:solidFill>
                  <a:latin typeface="Architects Daughter"/>
                  <a:ea typeface="Architects Daughter"/>
                  <a:cs typeface="Architects Daughter"/>
                  <a:sym typeface="Architects Daughter"/>
                </a:rPr>
                <a:t>Fascinating facts and trivia about nature, animals, and the world around us. These bite-sized nuggets of knowledge are sure to delight and inspire young minds.</a:t>
              </a:r>
              <a:endParaRPr sz="800">
                <a:solidFill>
                  <a:srgbClr val="305C74"/>
                </a:solidFill>
                <a:latin typeface="Architects Daughter"/>
                <a:ea typeface="Architects Daughter"/>
                <a:cs typeface="Architects Daughter"/>
                <a:sym typeface="Architects Daughter"/>
              </a:endParaRPr>
            </a:p>
          </p:txBody>
        </p:sp>
      </p:grpSp>
      <p:sp>
        <p:nvSpPr>
          <p:cNvPr id="134" name="Google Shape;134;p14"/>
          <p:cNvSpPr txBox="1"/>
          <p:nvPr/>
        </p:nvSpPr>
        <p:spPr>
          <a:xfrm>
            <a:off x="5893325" y="5103550"/>
            <a:ext cx="1883400" cy="2925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rPr lang="uk" sz="1900">
                <a:solidFill>
                  <a:srgbClr val="A0B63A"/>
                </a:solidFill>
                <a:latin typeface="Bungee"/>
                <a:ea typeface="Bungee"/>
                <a:cs typeface="Bungee"/>
                <a:sym typeface="Bungee"/>
              </a:rPr>
              <a:t>Kids' Corner</a:t>
            </a:r>
            <a:endParaRPr sz="1900">
              <a:solidFill>
                <a:srgbClr val="A0B63A"/>
              </a:solidFill>
              <a:latin typeface="Bungee"/>
              <a:ea typeface="Bungee"/>
              <a:cs typeface="Bungee"/>
              <a:sym typeface="Bungee"/>
            </a:endParaRPr>
          </a:p>
        </p:txBody>
      </p:sp>
      <p:grpSp>
        <p:nvGrpSpPr>
          <p:cNvPr id="135" name="Google Shape;135;p14"/>
          <p:cNvGrpSpPr/>
          <p:nvPr/>
        </p:nvGrpSpPr>
        <p:grpSpPr>
          <a:xfrm>
            <a:off x="5984150" y="5521550"/>
            <a:ext cx="1716600" cy="1090225"/>
            <a:chOff x="5984150" y="5521550"/>
            <a:chExt cx="1716600" cy="1090225"/>
          </a:xfrm>
        </p:grpSpPr>
        <p:sp>
          <p:nvSpPr>
            <p:cNvPr id="136" name="Google Shape;136;p14"/>
            <p:cNvSpPr/>
            <p:nvPr/>
          </p:nvSpPr>
          <p:spPr>
            <a:xfrm>
              <a:off x="5984150" y="5568075"/>
              <a:ext cx="1716600" cy="1043700"/>
            </a:xfrm>
            <a:prstGeom prst="ellipse">
              <a:avLst/>
            </a:prstGeom>
            <a:solidFill>
              <a:srgbClr val="ABBD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37" name="Google Shape;137;p14"/>
            <p:cNvGrpSpPr/>
            <p:nvPr/>
          </p:nvGrpSpPr>
          <p:grpSpPr>
            <a:xfrm>
              <a:off x="5984150" y="5521550"/>
              <a:ext cx="1716600" cy="1043700"/>
              <a:chOff x="5984150" y="5521550"/>
              <a:chExt cx="1716600" cy="1043700"/>
            </a:xfrm>
          </p:grpSpPr>
          <p:sp>
            <p:nvSpPr>
              <p:cNvPr id="138" name="Google Shape;138;p14"/>
              <p:cNvSpPr/>
              <p:nvPr/>
            </p:nvSpPr>
            <p:spPr>
              <a:xfrm>
                <a:off x="5984150" y="5521550"/>
                <a:ext cx="1716600" cy="1043700"/>
              </a:xfrm>
              <a:prstGeom prst="ellipse">
                <a:avLst/>
              </a:prstGeom>
              <a:solidFill>
                <a:srgbClr val="F54F3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 name="Google Shape;139;p14"/>
              <p:cNvSpPr/>
              <p:nvPr/>
            </p:nvSpPr>
            <p:spPr>
              <a:xfrm>
                <a:off x="6089600" y="5621000"/>
                <a:ext cx="1505700" cy="844800"/>
              </a:xfrm>
              <a:prstGeom prst="ellipse">
                <a:avLst/>
              </a:prstGeom>
              <a:solidFill>
                <a:srgbClr val="FCE5A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grpSp>
        <p:sp>
          <p:nvSpPr>
            <p:cNvPr id="140" name="Google Shape;140;p14"/>
            <p:cNvSpPr txBox="1"/>
            <p:nvPr/>
          </p:nvSpPr>
          <p:spPr>
            <a:xfrm>
              <a:off x="6153100" y="5773875"/>
              <a:ext cx="1364100" cy="5388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uk" sz="700">
                  <a:solidFill>
                    <a:srgbClr val="305C74"/>
                  </a:solidFill>
                  <a:latin typeface="Bungee"/>
                  <a:ea typeface="Bungee"/>
                  <a:cs typeface="Bungee"/>
                  <a:sym typeface="Bungee"/>
                </a:rPr>
                <a:t> Step-by-step instructions for simple yet engaging craft projects that children can enjoy at home. </a:t>
              </a:r>
              <a:endParaRPr sz="700">
                <a:solidFill>
                  <a:srgbClr val="305C74"/>
                </a:solidFill>
                <a:latin typeface="Bungee"/>
                <a:ea typeface="Bungee"/>
                <a:cs typeface="Bungee"/>
                <a:sym typeface="Bungee"/>
              </a:endParaRPr>
            </a:p>
          </p:txBody>
        </p:sp>
      </p:grpSp>
      <p:grpSp>
        <p:nvGrpSpPr>
          <p:cNvPr id="141" name="Google Shape;141;p14"/>
          <p:cNvGrpSpPr/>
          <p:nvPr/>
        </p:nvGrpSpPr>
        <p:grpSpPr>
          <a:xfrm>
            <a:off x="8077563" y="3979286"/>
            <a:ext cx="1859087" cy="885735"/>
            <a:chOff x="5915963" y="3979286"/>
            <a:chExt cx="1859087" cy="885735"/>
          </a:xfrm>
        </p:grpSpPr>
        <p:sp>
          <p:nvSpPr>
            <p:cNvPr id="142" name="Google Shape;142;p14"/>
            <p:cNvSpPr txBox="1"/>
            <p:nvPr/>
          </p:nvSpPr>
          <p:spPr>
            <a:xfrm>
              <a:off x="5915963" y="3979286"/>
              <a:ext cx="1838100" cy="3078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rPr lang="uk" sz="2000">
                  <a:solidFill>
                    <a:srgbClr val="EC5F4A"/>
                  </a:solidFill>
                  <a:latin typeface="Oswald Medium"/>
                  <a:ea typeface="Oswald Medium"/>
                  <a:cs typeface="Oswald Medium"/>
                  <a:sym typeface="Oswald Medium"/>
                </a:rPr>
                <a:t>CREATIVE CRAFTS:</a:t>
              </a:r>
              <a:endParaRPr sz="2000">
                <a:solidFill>
                  <a:srgbClr val="EC5F4A"/>
                </a:solidFill>
                <a:latin typeface="Oswald Medium"/>
                <a:ea typeface="Oswald Medium"/>
                <a:cs typeface="Oswald Medium"/>
                <a:sym typeface="Oswald Medium"/>
              </a:endParaRPr>
            </a:p>
          </p:txBody>
        </p:sp>
        <p:sp>
          <p:nvSpPr>
            <p:cNvPr id="143" name="Google Shape;143;p14"/>
            <p:cNvSpPr txBox="1"/>
            <p:nvPr/>
          </p:nvSpPr>
          <p:spPr>
            <a:xfrm>
              <a:off x="5936950" y="4326221"/>
              <a:ext cx="1838100" cy="5388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uk" sz="700">
                  <a:solidFill>
                    <a:srgbClr val="EC5F4A"/>
                  </a:solidFill>
                  <a:latin typeface="Montserrat Medium"/>
                  <a:ea typeface="Montserrat Medium"/>
                  <a:cs typeface="Montserrat Medium"/>
                  <a:sym typeface="Montserrat Medium"/>
                </a:rPr>
                <a:t>Step-by-step instructions for simple yet engaging craft projects that children can enjoy at home. From making paper flowers to creating nature-inspired artwork</a:t>
              </a:r>
              <a:endParaRPr sz="700">
                <a:solidFill>
                  <a:srgbClr val="EC5F4A"/>
                </a:solidFill>
                <a:latin typeface="Montserrat Medium"/>
                <a:ea typeface="Montserrat Medium"/>
                <a:cs typeface="Montserrat Medium"/>
                <a:sym typeface="Montserrat Medium"/>
              </a:endParaRPr>
            </a:p>
          </p:txBody>
        </p:sp>
      </p:grpSp>
      <p:cxnSp>
        <p:nvCxnSpPr>
          <p:cNvPr id="144" name="Google Shape;144;p14"/>
          <p:cNvCxnSpPr/>
          <p:nvPr/>
        </p:nvCxnSpPr>
        <p:spPr>
          <a:xfrm>
            <a:off x="8099500" y="4995572"/>
            <a:ext cx="1862700" cy="0"/>
          </a:xfrm>
          <a:prstGeom prst="straightConnector1">
            <a:avLst/>
          </a:prstGeom>
          <a:noFill/>
          <a:ln cap="flat" cmpd="sng" w="19050">
            <a:solidFill>
              <a:srgbClr val="EC5F4A"/>
            </a:solidFill>
            <a:prstDash val="solid"/>
            <a:round/>
            <a:headEnd len="med" w="med" type="none"/>
            <a:tailEnd len="med" w="med" type="none"/>
          </a:ln>
        </p:spPr>
      </p:cxnSp>
      <p:grpSp>
        <p:nvGrpSpPr>
          <p:cNvPr id="145" name="Google Shape;145;p14"/>
          <p:cNvGrpSpPr/>
          <p:nvPr/>
        </p:nvGrpSpPr>
        <p:grpSpPr>
          <a:xfrm>
            <a:off x="8104686" y="5129050"/>
            <a:ext cx="1850895" cy="65400"/>
            <a:chOff x="8096800" y="5068850"/>
            <a:chExt cx="1859075" cy="65400"/>
          </a:xfrm>
        </p:grpSpPr>
        <p:cxnSp>
          <p:nvCxnSpPr>
            <p:cNvPr id="146" name="Google Shape;146;p14"/>
            <p:cNvCxnSpPr/>
            <p:nvPr/>
          </p:nvCxnSpPr>
          <p:spPr>
            <a:xfrm>
              <a:off x="8096800"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47" name="Google Shape;147;p14"/>
            <p:cNvCxnSpPr/>
            <p:nvPr/>
          </p:nvCxnSpPr>
          <p:spPr>
            <a:xfrm>
              <a:off x="8126544"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48" name="Google Shape;148;p14"/>
            <p:cNvCxnSpPr/>
            <p:nvPr/>
          </p:nvCxnSpPr>
          <p:spPr>
            <a:xfrm>
              <a:off x="8153396"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49" name="Google Shape;149;p14"/>
            <p:cNvCxnSpPr/>
            <p:nvPr/>
          </p:nvCxnSpPr>
          <p:spPr>
            <a:xfrm>
              <a:off x="8180812"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50" name="Google Shape;150;p14"/>
            <p:cNvCxnSpPr/>
            <p:nvPr/>
          </p:nvCxnSpPr>
          <p:spPr>
            <a:xfrm>
              <a:off x="8210556"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51" name="Google Shape;151;p14"/>
            <p:cNvCxnSpPr/>
            <p:nvPr/>
          </p:nvCxnSpPr>
          <p:spPr>
            <a:xfrm>
              <a:off x="8237408"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52" name="Google Shape;152;p14"/>
            <p:cNvCxnSpPr/>
            <p:nvPr/>
          </p:nvCxnSpPr>
          <p:spPr>
            <a:xfrm>
              <a:off x="8264825"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53" name="Google Shape;153;p14"/>
            <p:cNvCxnSpPr/>
            <p:nvPr/>
          </p:nvCxnSpPr>
          <p:spPr>
            <a:xfrm>
              <a:off x="8294568"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54" name="Google Shape;154;p14"/>
            <p:cNvCxnSpPr/>
            <p:nvPr/>
          </p:nvCxnSpPr>
          <p:spPr>
            <a:xfrm>
              <a:off x="8321421"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55" name="Google Shape;155;p14"/>
            <p:cNvCxnSpPr/>
            <p:nvPr/>
          </p:nvCxnSpPr>
          <p:spPr>
            <a:xfrm>
              <a:off x="8345921"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56" name="Google Shape;156;p14"/>
            <p:cNvCxnSpPr/>
            <p:nvPr/>
          </p:nvCxnSpPr>
          <p:spPr>
            <a:xfrm>
              <a:off x="8375665"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57" name="Google Shape;157;p14"/>
            <p:cNvCxnSpPr/>
            <p:nvPr/>
          </p:nvCxnSpPr>
          <p:spPr>
            <a:xfrm>
              <a:off x="8402517"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58" name="Google Shape;158;p14"/>
            <p:cNvCxnSpPr/>
            <p:nvPr/>
          </p:nvCxnSpPr>
          <p:spPr>
            <a:xfrm>
              <a:off x="8429934"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59" name="Google Shape;159;p14"/>
            <p:cNvCxnSpPr/>
            <p:nvPr/>
          </p:nvCxnSpPr>
          <p:spPr>
            <a:xfrm>
              <a:off x="8459677"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60" name="Google Shape;160;p14"/>
            <p:cNvCxnSpPr/>
            <p:nvPr/>
          </p:nvCxnSpPr>
          <p:spPr>
            <a:xfrm>
              <a:off x="8486530"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61" name="Google Shape;161;p14"/>
            <p:cNvCxnSpPr/>
            <p:nvPr/>
          </p:nvCxnSpPr>
          <p:spPr>
            <a:xfrm>
              <a:off x="8513946"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62" name="Google Shape;162;p14"/>
            <p:cNvCxnSpPr/>
            <p:nvPr/>
          </p:nvCxnSpPr>
          <p:spPr>
            <a:xfrm>
              <a:off x="8543689"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63" name="Google Shape;163;p14"/>
            <p:cNvCxnSpPr/>
            <p:nvPr/>
          </p:nvCxnSpPr>
          <p:spPr>
            <a:xfrm>
              <a:off x="8570542"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64" name="Google Shape;164;p14"/>
            <p:cNvCxnSpPr/>
            <p:nvPr/>
          </p:nvCxnSpPr>
          <p:spPr>
            <a:xfrm>
              <a:off x="8595043"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65" name="Google Shape;165;p14"/>
            <p:cNvCxnSpPr/>
            <p:nvPr/>
          </p:nvCxnSpPr>
          <p:spPr>
            <a:xfrm>
              <a:off x="8624786"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66" name="Google Shape;166;p14"/>
            <p:cNvCxnSpPr/>
            <p:nvPr/>
          </p:nvCxnSpPr>
          <p:spPr>
            <a:xfrm>
              <a:off x="8651639"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67" name="Google Shape;167;p14"/>
            <p:cNvCxnSpPr/>
            <p:nvPr/>
          </p:nvCxnSpPr>
          <p:spPr>
            <a:xfrm>
              <a:off x="8679055"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68" name="Google Shape;168;p14"/>
            <p:cNvCxnSpPr/>
            <p:nvPr/>
          </p:nvCxnSpPr>
          <p:spPr>
            <a:xfrm>
              <a:off x="8708799"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69" name="Google Shape;169;p14"/>
            <p:cNvCxnSpPr/>
            <p:nvPr/>
          </p:nvCxnSpPr>
          <p:spPr>
            <a:xfrm>
              <a:off x="8735651"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70" name="Google Shape;170;p14"/>
            <p:cNvCxnSpPr/>
            <p:nvPr/>
          </p:nvCxnSpPr>
          <p:spPr>
            <a:xfrm>
              <a:off x="8763067"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71" name="Google Shape;171;p14"/>
            <p:cNvCxnSpPr/>
            <p:nvPr/>
          </p:nvCxnSpPr>
          <p:spPr>
            <a:xfrm>
              <a:off x="8792811"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72" name="Google Shape;172;p14"/>
            <p:cNvCxnSpPr/>
            <p:nvPr/>
          </p:nvCxnSpPr>
          <p:spPr>
            <a:xfrm>
              <a:off x="8819663"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73" name="Google Shape;173;p14"/>
            <p:cNvCxnSpPr/>
            <p:nvPr/>
          </p:nvCxnSpPr>
          <p:spPr>
            <a:xfrm>
              <a:off x="8849407"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74" name="Google Shape;174;p14"/>
            <p:cNvCxnSpPr/>
            <p:nvPr/>
          </p:nvCxnSpPr>
          <p:spPr>
            <a:xfrm>
              <a:off x="8876260"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75" name="Google Shape;175;p14"/>
            <p:cNvCxnSpPr/>
            <p:nvPr/>
          </p:nvCxnSpPr>
          <p:spPr>
            <a:xfrm>
              <a:off x="8903676"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76" name="Google Shape;176;p14"/>
            <p:cNvCxnSpPr/>
            <p:nvPr/>
          </p:nvCxnSpPr>
          <p:spPr>
            <a:xfrm>
              <a:off x="8933419"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77" name="Google Shape;177;p14"/>
            <p:cNvCxnSpPr/>
            <p:nvPr/>
          </p:nvCxnSpPr>
          <p:spPr>
            <a:xfrm>
              <a:off x="8960272"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78" name="Google Shape;178;p14"/>
            <p:cNvCxnSpPr/>
            <p:nvPr/>
          </p:nvCxnSpPr>
          <p:spPr>
            <a:xfrm>
              <a:off x="8984772"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79" name="Google Shape;179;p14"/>
            <p:cNvCxnSpPr/>
            <p:nvPr/>
          </p:nvCxnSpPr>
          <p:spPr>
            <a:xfrm>
              <a:off x="9014516"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80" name="Google Shape;180;p14"/>
            <p:cNvCxnSpPr/>
            <p:nvPr/>
          </p:nvCxnSpPr>
          <p:spPr>
            <a:xfrm>
              <a:off x="9041369"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81" name="Google Shape;181;p14"/>
            <p:cNvCxnSpPr/>
            <p:nvPr/>
          </p:nvCxnSpPr>
          <p:spPr>
            <a:xfrm>
              <a:off x="9068785"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82" name="Google Shape;182;p14"/>
            <p:cNvCxnSpPr/>
            <p:nvPr/>
          </p:nvCxnSpPr>
          <p:spPr>
            <a:xfrm>
              <a:off x="9098528"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83" name="Google Shape;183;p14"/>
            <p:cNvCxnSpPr/>
            <p:nvPr/>
          </p:nvCxnSpPr>
          <p:spPr>
            <a:xfrm>
              <a:off x="9125381"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84" name="Google Shape;184;p14"/>
            <p:cNvCxnSpPr/>
            <p:nvPr/>
          </p:nvCxnSpPr>
          <p:spPr>
            <a:xfrm>
              <a:off x="9152797"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85" name="Google Shape;185;p14"/>
            <p:cNvCxnSpPr/>
            <p:nvPr/>
          </p:nvCxnSpPr>
          <p:spPr>
            <a:xfrm>
              <a:off x="9182541"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86" name="Google Shape;186;p14"/>
            <p:cNvCxnSpPr/>
            <p:nvPr/>
          </p:nvCxnSpPr>
          <p:spPr>
            <a:xfrm>
              <a:off x="9209393"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87" name="Google Shape;187;p14"/>
            <p:cNvCxnSpPr/>
            <p:nvPr/>
          </p:nvCxnSpPr>
          <p:spPr>
            <a:xfrm>
              <a:off x="9233894"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88" name="Google Shape;188;p14"/>
            <p:cNvCxnSpPr/>
            <p:nvPr/>
          </p:nvCxnSpPr>
          <p:spPr>
            <a:xfrm>
              <a:off x="9263637"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89" name="Google Shape;189;p14"/>
            <p:cNvCxnSpPr/>
            <p:nvPr/>
          </p:nvCxnSpPr>
          <p:spPr>
            <a:xfrm>
              <a:off x="9290490"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90" name="Google Shape;190;p14"/>
            <p:cNvCxnSpPr/>
            <p:nvPr/>
          </p:nvCxnSpPr>
          <p:spPr>
            <a:xfrm>
              <a:off x="9317906"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91" name="Google Shape;191;p14"/>
            <p:cNvCxnSpPr/>
            <p:nvPr/>
          </p:nvCxnSpPr>
          <p:spPr>
            <a:xfrm>
              <a:off x="9347650"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92" name="Google Shape;192;p14"/>
            <p:cNvCxnSpPr/>
            <p:nvPr/>
          </p:nvCxnSpPr>
          <p:spPr>
            <a:xfrm>
              <a:off x="9374502"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93" name="Google Shape;193;p14"/>
            <p:cNvCxnSpPr/>
            <p:nvPr/>
          </p:nvCxnSpPr>
          <p:spPr>
            <a:xfrm>
              <a:off x="9401918"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94" name="Google Shape;194;p14"/>
            <p:cNvCxnSpPr/>
            <p:nvPr/>
          </p:nvCxnSpPr>
          <p:spPr>
            <a:xfrm>
              <a:off x="9431662"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95" name="Google Shape;195;p14"/>
            <p:cNvCxnSpPr/>
            <p:nvPr/>
          </p:nvCxnSpPr>
          <p:spPr>
            <a:xfrm>
              <a:off x="9458514"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96" name="Google Shape;196;p14"/>
            <p:cNvCxnSpPr/>
            <p:nvPr/>
          </p:nvCxnSpPr>
          <p:spPr>
            <a:xfrm>
              <a:off x="9487376"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97" name="Google Shape;197;p14"/>
            <p:cNvCxnSpPr/>
            <p:nvPr/>
          </p:nvCxnSpPr>
          <p:spPr>
            <a:xfrm>
              <a:off x="9514229"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98" name="Google Shape;198;p14"/>
            <p:cNvCxnSpPr/>
            <p:nvPr/>
          </p:nvCxnSpPr>
          <p:spPr>
            <a:xfrm>
              <a:off x="9541645"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199" name="Google Shape;199;p14"/>
            <p:cNvCxnSpPr/>
            <p:nvPr/>
          </p:nvCxnSpPr>
          <p:spPr>
            <a:xfrm>
              <a:off x="9571388"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200" name="Google Shape;200;p14"/>
            <p:cNvCxnSpPr/>
            <p:nvPr/>
          </p:nvCxnSpPr>
          <p:spPr>
            <a:xfrm>
              <a:off x="9598241"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201" name="Google Shape;201;p14"/>
            <p:cNvCxnSpPr/>
            <p:nvPr/>
          </p:nvCxnSpPr>
          <p:spPr>
            <a:xfrm>
              <a:off x="9622741"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202" name="Google Shape;202;p14"/>
            <p:cNvCxnSpPr/>
            <p:nvPr/>
          </p:nvCxnSpPr>
          <p:spPr>
            <a:xfrm>
              <a:off x="9652485"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203" name="Google Shape;203;p14"/>
            <p:cNvCxnSpPr/>
            <p:nvPr/>
          </p:nvCxnSpPr>
          <p:spPr>
            <a:xfrm>
              <a:off x="9679338"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204" name="Google Shape;204;p14"/>
            <p:cNvCxnSpPr/>
            <p:nvPr/>
          </p:nvCxnSpPr>
          <p:spPr>
            <a:xfrm>
              <a:off x="9706754"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205" name="Google Shape;205;p14"/>
            <p:cNvCxnSpPr/>
            <p:nvPr/>
          </p:nvCxnSpPr>
          <p:spPr>
            <a:xfrm>
              <a:off x="9736497"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206" name="Google Shape;206;p14"/>
            <p:cNvCxnSpPr/>
            <p:nvPr/>
          </p:nvCxnSpPr>
          <p:spPr>
            <a:xfrm>
              <a:off x="9763350"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207" name="Google Shape;207;p14"/>
            <p:cNvCxnSpPr/>
            <p:nvPr/>
          </p:nvCxnSpPr>
          <p:spPr>
            <a:xfrm>
              <a:off x="9790766"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208" name="Google Shape;208;p14"/>
            <p:cNvCxnSpPr/>
            <p:nvPr/>
          </p:nvCxnSpPr>
          <p:spPr>
            <a:xfrm>
              <a:off x="9820510"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209" name="Google Shape;209;p14"/>
            <p:cNvCxnSpPr/>
            <p:nvPr/>
          </p:nvCxnSpPr>
          <p:spPr>
            <a:xfrm>
              <a:off x="9847362"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210" name="Google Shape;210;p14"/>
            <p:cNvCxnSpPr/>
            <p:nvPr/>
          </p:nvCxnSpPr>
          <p:spPr>
            <a:xfrm>
              <a:off x="9871863"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211" name="Google Shape;211;p14"/>
            <p:cNvCxnSpPr/>
            <p:nvPr/>
          </p:nvCxnSpPr>
          <p:spPr>
            <a:xfrm>
              <a:off x="9901606"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212" name="Google Shape;212;p14"/>
            <p:cNvCxnSpPr/>
            <p:nvPr/>
          </p:nvCxnSpPr>
          <p:spPr>
            <a:xfrm>
              <a:off x="9928459" y="5068850"/>
              <a:ext cx="0" cy="65400"/>
            </a:xfrm>
            <a:prstGeom prst="straightConnector1">
              <a:avLst/>
            </a:prstGeom>
            <a:noFill/>
            <a:ln cap="flat" cmpd="sng" w="19050">
              <a:solidFill>
                <a:srgbClr val="667BA9"/>
              </a:solidFill>
              <a:prstDash val="solid"/>
              <a:round/>
              <a:headEnd len="med" w="med" type="none"/>
              <a:tailEnd len="med" w="med" type="none"/>
            </a:ln>
          </p:spPr>
        </p:cxnSp>
        <p:cxnSp>
          <p:nvCxnSpPr>
            <p:cNvPr id="213" name="Google Shape;213;p14"/>
            <p:cNvCxnSpPr/>
            <p:nvPr/>
          </p:nvCxnSpPr>
          <p:spPr>
            <a:xfrm>
              <a:off x="9955875" y="5068850"/>
              <a:ext cx="0" cy="65400"/>
            </a:xfrm>
            <a:prstGeom prst="straightConnector1">
              <a:avLst/>
            </a:prstGeom>
            <a:noFill/>
            <a:ln cap="flat" cmpd="sng" w="19050">
              <a:solidFill>
                <a:srgbClr val="667BA9"/>
              </a:solidFill>
              <a:prstDash val="solid"/>
              <a:round/>
              <a:headEnd len="med" w="med" type="none"/>
              <a:tailEnd len="med" w="med" type="none"/>
            </a:ln>
          </p:spPr>
        </p:cxnSp>
      </p:grpSp>
      <p:sp>
        <p:nvSpPr>
          <p:cNvPr id="214" name="Google Shape;214;p14"/>
          <p:cNvSpPr txBox="1"/>
          <p:nvPr/>
        </p:nvSpPr>
        <p:spPr>
          <a:xfrm>
            <a:off x="8098550" y="5303395"/>
            <a:ext cx="1838100" cy="1248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uk" sz="900">
                <a:solidFill>
                  <a:srgbClr val="305C74"/>
                </a:solidFill>
                <a:latin typeface="Architects Daughter"/>
                <a:ea typeface="Architects Daughter"/>
                <a:cs typeface="Architects Daughter"/>
                <a:sym typeface="Architects Daughter"/>
              </a:rPr>
              <a:t>Book Recommendations: </a:t>
            </a:r>
            <a:endParaRPr sz="900">
              <a:solidFill>
                <a:srgbClr val="305C74"/>
              </a:solidFill>
              <a:latin typeface="Architects Daughter"/>
              <a:ea typeface="Architects Daughter"/>
              <a:cs typeface="Architects Daughter"/>
              <a:sym typeface="Architects Daughter"/>
            </a:endParaRPr>
          </a:p>
        </p:txBody>
      </p:sp>
      <p:sp>
        <p:nvSpPr>
          <p:cNvPr id="215" name="Google Shape;215;p14"/>
          <p:cNvSpPr txBox="1"/>
          <p:nvPr/>
        </p:nvSpPr>
        <p:spPr>
          <a:xfrm>
            <a:off x="8098550" y="5567195"/>
            <a:ext cx="1838100" cy="8313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uk" sz="800">
                <a:solidFill>
                  <a:srgbClr val="305C74"/>
                </a:solidFill>
                <a:latin typeface="Architects Daughter"/>
                <a:ea typeface="Architects Daughter"/>
                <a:cs typeface="Architects Daughter"/>
                <a:sym typeface="Architects Daughter"/>
              </a:rPr>
              <a:t>Introduce children to the joy of reading with book recommendations tailored to different age groups. From picture books to chapter books, there's something for every young reader to discover and enjoy.</a:t>
            </a:r>
            <a:endParaRPr sz="800">
              <a:solidFill>
                <a:srgbClr val="305C74"/>
              </a:solidFill>
              <a:latin typeface="Architects Daughter"/>
              <a:ea typeface="Architects Daughter"/>
              <a:cs typeface="Architects Daughter"/>
              <a:sym typeface="Architects Daughter"/>
            </a:endParaRPr>
          </a:p>
        </p:txBody>
      </p:sp>
      <p:sp>
        <p:nvSpPr>
          <p:cNvPr id="216" name="Google Shape;216;p14"/>
          <p:cNvSpPr txBox="1"/>
          <p:nvPr/>
        </p:nvSpPr>
        <p:spPr>
          <a:xfrm>
            <a:off x="2404167" y="385975"/>
            <a:ext cx="2949900" cy="754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uk" sz="4900">
                <a:solidFill>
                  <a:srgbClr val="F54F30"/>
                </a:solidFill>
                <a:latin typeface="Anton"/>
                <a:ea typeface="Anton"/>
                <a:cs typeface="Anton"/>
                <a:sym typeface="Anton"/>
              </a:rPr>
              <a:t> INITIATIVES</a:t>
            </a:r>
            <a:endParaRPr sz="4900">
              <a:solidFill>
                <a:srgbClr val="305C74"/>
              </a:solidFill>
              <a:latin typeface="Anton"/>
              <a:ea typeface="Anton"/>
              <a:cs typeface="Anton"/>
              <a:sym typeface="Anton"/>
            </a:endParaRPr>
          </a:p>
        </p:txBody>
      </p:sp>
      <p:sp>
        <p:nvSpPr>
          <p:cNvPr id="217" name="Google Shape;217;p14"/>
          <p:cNvSpPr txBox="1"/>
          <p:nvPr/>
        </p:nvSpPr>
        <p:spPr>
          <a:xfrm>
            <a:off x="2567842" y="1185950"/>
            <a:ext cx="2542200" cy="1308300"/>
          </a:xfrm>
          <a:prstGeom prst="rect">
            <a:avLst/>
          </a:prstGeom>
          <a:noFill/>
          <a:ln>
            <a:noFill/>
          </a:ln>
        </p:spPr>
        <p:txBody>
          <a:bodyPr anchorCtr="0" anchor="t" bIns="0" lIns="0" spcFirstLastPara="1" rIns="0" wrap="square" tIns="0">
            <a:spAutoFit/>
          </a:bodyPr>
          <a:lstStyle/>
          <a:p>
            <a:pPr indent="0" lvl="0" marL="0" rtl="0" algn="l">
              <a:lnSpc>
                <a:spcPct val="125000"/>
              </a:lnSpc>
              <a:spcBef>
                <a:spcPts val="0"/>
              </a:spcBef>
              <a:spcAft>
                <a:spcPts val="0"/>
              </a:spcAft>
              <a:buNone/>
            </a:pPr>
            <a:r>
              <a:rPr lang="uk" sz="1000">
                <a:solidFill>
                  <a:srgbClr val="70704F"/>
                </a:solidFill>
                <a:latin typeface="Montserrat"/>
                <a:ea typeface="Montserrat"/>
                <a:cs typeface="Montserrat"/>
                <a:sym typeface="Montserrat"/>
              </a:rPr>
              <a:t>As nature awakens from its winter slumber, let's channel our collective energy into revitalizing our community through a myriad of spring projects and initiatives. Whether it's rejuvenating our common areas with vibrant flowers, embarking on neighborhood.</a:t>
            </a:r>
            <a:endParaRPr sz="1000">
              <a:solidFill>
                <a:srgbClr val="70704F"/>
              </a:solidFill>
              <a:latin typeface="Montserrat"/>
              <a:ea typeface="Montserrat"/>
              <a:cs typeface="Montserrat"/>
              <a:sym typeface="Montserrat"/>
            </a:endParaRPr>
          </a:p>
        </p:txBody>
      </p:sp>
      <p:cxnSp>
        <p:nvCxnSpPr>
          <p:cNvPr id="218" name="Google Shape;218;p14"/>
          <p:cNvCxnSpPr/>
          <p:nvPr/>
        </p:nvCxnSpPr>
        <p:spPr>
          <a:xfrm>
            <a:off x="2591600" y="2659056"/>
            <a:ext cx="2492400" cy="0"/>
          </a:xfrm>
          <a:prstGeom prst="straightConnector1">
            <a:avLst/>
          </a:prstGeom>
          <a:noFill/>
          <a:ln cap="flat" cmpd="sng" w="19050">
            <a:solidFill>
              <a:srgbClr val="EC5F4A"/>
            </a:solidFill>
            <a:prstDash val="solid"/>
            <a:round/>
            <a:headEnd len="med" w="med" type="none"/>
            <a:tailEnd len="med" w="med" type="none"/>
          </a:ln>
        </p:spPr>
      </p:cxnSp>
      <p:grpSp>
        <p:nvGrpSpPr>
          <p:cNvPr id="219" name="Google Shape;219;p14"/>
          <p:cNvGrpSpPr/>
          <p:nvPr/>
        </p:nvGrpSpPr>
        <p:grpSpPr>
          <a:xfrm>
            <a:off x="223875" y="2613350"/>
            <a:ext cx="481300" cy="90600"/>
            <a:chOff x="223875" y="2613350"/>
            <a:chExt cx="481300" cy="90600"/>
          </a:xfrm>
        </p:grpSpPr>
        <p:sp>
          <p:nvSpPr>
            <p:cNvPr id="220" name="Google Shape;220;p14"/>
            <p:cNvSpPr/>
            <p:nvPr/>
          </p:nvSpPr>
          <p:spPr>
            <a:xfrm>
              <a:off x="223875" y="2613350"/>
              <a:ext cx="90600" cy="90600"/>
            </a:xfrm>
            <a:prstGeom prst="rect">
              <a:avLst/>
            </a:prstGeom>
            <a:solidFill>
              <a:srgbClr val="EC5F4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 name="Google Shape;221;p14"/>
            <p:cNvSpPr/>
            <p:nvPr/>
          </p:nvSpPr>
          <p:spPr>
            <a:xfrm>
              <a:off x="419225" y="2613350"/>
              <a:ext cx="90600" cy="90600"/>
            </a:xfrm>
            <a:prstGeom prst="rect">
              <a:avLst/>
            </a:prstGeom>
            <a:solidFill>
              <a:srgbClr val="EC5F4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2" name="Google Shape;222;p14"/>
            <p:cNvSpPr/>
            <p:nvPr/>
          </p:nvSpPr>
          <p:spPr>
            <a:xfrm>
              <a:off x="614575" y="2613350"/>
              <a:ext cx="90600" cy="90600"/>
            </a:xfrm>
            <a:prstGeom prst="rect">
              <a:avLst/>
            </a:prstGeom>
            <a:solidFill>
              <a:srgbClr val="EC5F4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223" name="Google Shape;223;p14"/>
          <p:cNvSpPr txBox="1"/>
          <p:nvPr/>
        </p:nvSpPr>
        <p:spPr>
          <a:xfrm>
            <a:off x="220800" y="2837625"/>
            <a:ext cx="1468200" cy="13083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EC5F4A"/>
                </a:solidFill>
                <a:latin typeface="Montserrat Medium"/>
                <a:ea typeface="Montserrat Medium"/>
                <a:cs typeface="Montserrat Medium"/>
                <a:sym typeface="Montserrat Medium"/>
              </a:rPr>
              <a:t>Spring Projects and Initiatives:</a:t>
            </a:r>
            <a:r>
              <a:rPr lang="uk" sz="1000">
                <a:solidFill>
                  <a:srgbClr val="70704F"/>
                </a:solidFill>
                <a:latin typeface="Montserrat"/>
                <a:ea typeface="Montserrat"/>
                <a:cs typeface="Montserrat"/>
                <a:sym typeface="Montserrat"/>
              </a:rPr>
              <a:t> As nature awakens from its winter slumber, let's channel our collective energy into revitalizing  community through a </a:t>
            </a:r>
            <a:endParaRPr sz="1000">
              <a:solidFill>
                <a:srgbClr val="70704F"/>
              </a:solidFill>
              <a:latin typeface="Montserrat"/>
              <a:ea typeface="Montserrat"/>
              <a:cs typeface="Montserrat"/>
              <a:sym typeface="Montserrat"/>
            </a:endParaRPr>
          </a:p>
        </p:txBody>
      </p:sp>
      <p:sp>
        <p:nvSpPr>
          <p:cNvPr id="224" name="Google Shape;224;p14"/>
          <p:cNvSpPr txBox="1"/>
          <p:nvPr/>
        </p:nvSpPr>
        <p:spPr>
          <a:xfrm>
            <a:off x="1951350" y="2837625"/>
            <a:ext cx="1468200" cy="13083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70704F"/>
                </a:solidFill>
                <a:latin typeface="Montserrat"/>
                <a:ea typeface="Montserrat"/>
                <a:cs typeface="Montserrat"/>
                <a:sym typeface="Montserrat"/>
              </a:rPr>
              <a:t>Spring Projects and Initiatives: As nature awakens from its winter slumber, let's channel our collective energy into revitalizing  community through a </a:t>
            </a:r>
            <a:endParaRPr sz="1000">
              <a:solidFill>
                <a:srgbClr val="70704F"/>
              </a:solidFill>
              <a:latin typeface="Montserrat"/>
              <a:ea typeface="Montserrat"/>
              <a:cs typeface="Montserrat"/>
              <a:sym typeface="Montserrat"/>
            </a:endParaRPr>
          </a:p>
        </p:txBody>
      </p:sp>
      <p:sp>
        <p:nvSpPr>
          <p:cNvPr id="225" name="Google Shape;225;p14"/>
          <p:cNvSpPr txBox="1"/>
          <p:nvPr/>
        </p:nvSpPr>
        <p:spPr>
          <a:xfrm>
            <a:off x="3615800" y="2837625"/>
            <a:ext cx="1468200" cy="13083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uk" sz="1000">
                <a:solidFill>
                  <a:srgbClr val="70704F"/>
                </a:solidFill>
                <a:latin typeface="Montserrat"/>
                <a:ea typeface="Montserrat"/>
                <a:cs typeface="Montserrat"/>
                <a:sym typeface="Montserrat"/>
              </a:rPr>
              <a:t>Spring Projects and Initiatives: As nature awakens from its winter slumber, let's channel our collective energy into revitalizing  community through a </a:t>
            </a:r>
            <a:endParaRPr sz="1000">
              <a:solidFill>
                <a:srgbClr val="70704F"/>
              </a:solidFill>
              <a:latin typeface="Montserrat"/>
              <a:ea typeface="Montserrat"/>
              <a:cs typeface="Montserrat"/>
              <a:sym typeface="Montserrat"/>
            </a:endParaRPr>
          </a:p>
        </p:txBody>
      </p:sp>
      <p:grpSp>
        <p:nvGrpSpPr>
          <p:cNvPr id="226" name="Google Shape;226;p14"/>
          <p:cNvGrpSpPr/>
          <p:nvPr/>
        </p:nvGrpSpPr>
        <p:grpSpPr>
          <a:xfrm>
            <a:off x="263088" y="4573525"/>
            <a:ext cx="4844725" cy="2670225"/>
            <a:chOff x="222700" y="4573525"/>
            <a:chExt cx="4844725" cy="2670225"/>
          </a:xfrm>
        </p:grpSpPr>
        <p:grpSp>
          <p:nvGrpSpPr>
            <p:cNvPr id="227" name="Google Shape;227;p14"/>
            <p:cNvGrpSpPr/>
            <p:nvPr/>
          </p:nvGrpSpPr>
          <p:grpSpPr>
            <a:xfrm>
              <a:off x="223325" y="4573525"/>
              <a:ext cx="4844100" cy="1271400"/>
              <a:chOff x="223325" y="4573525"/>
              <a:chExt cx="4844100" cy="1271400"/>
            </a:xfrm>
          </p:grpSpPr>
          <p:sp>
            <p:nvSpPr>
              <p:cNvPr id="228" name="Google Shape;228;p14"/>
              <p:cNvSpPr/>
              <p:nvPr/>
            </p:nvSpPr>
            <p:spPr>
              <a:xfrm>
                <a:off x="223325" y="4573525"/>
                <a:ext cx="4844100" cy="1271400"/>
              </a:xfrm>
              <a:prstGeom prst="rect">
                <a:avLst/>
              </a:prstGeom>
              <a:solidFill>
                <a:schemeClr val="lt1"/>
              </a:solidFill>
              <a:ln>
                <a:noFill/>
              </a:ln>
              <a:effectLst>
                <a:outerShdw rotWithShape="0" algn="bl" dir="5400000" dist="76200">
                  <a:srgbClr val="42512E">
                    <a:alpha val="6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29" name="Google Shape;229;p14"/>
              <p:cNvGrpSpPr/>
              <p:nvPr/>
            </p:nvGrpSpPr>
            <p:grpSpPr>
              <a:xfrm>
                <a:off x="412449" y="4780038"/>
                <a:ext cx="4406937" cy="124803"/>
                <a:chOff x="8096800" y="5068850"/>
                <a:chExt cx="1859075" cy="65400"/>
              </a:xfrm>
            </p:grpSpPr>
            <p:cxnSp>
              <p:nvCxnSpPr>
                <p:cNvPr id="230" name="Google Shape;230;p14"/>
                <p:cNvCxnSpPr/>
                <p:nvPr/>
              </p:nvCxnSpPr>
              <p:spPr>
                <a:xfrm>
                  <a:off x="8096800"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31" name="Google Shape;231;p14"/>
                <p:cNvCxnSpPr/>
                <p:nvPr/>
              </p:nvCxnSpPr>
              <p:spPr>
                <a:xfrm>
                  <a:off x="8126544"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32" name="Google Shape;232;p14"/>
                <p:cNvCxnSpPr/>
                <p:nvPr/>
              </p:nvCxnSpPr>
              <p:spPr>
                <a:xfrm>
                  <a:off x="8153396"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33" name="Google Shape;233;p14"/>
                <p:cNvCxnSpPr/>
                <p:nvPr/>
              </p:nvCxnSpPr>
              <p:spPr>
                <a:xfrm>
                  <a:off x="8180812"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34" name="Google Shape;234;p14"/>
                <p:cNvCxnSpPr/>
                <p:nvPr/>
              </p:nvCxnSpPr>
              <p:spPr>
                <a:xfrm>
                  <a:off x="8210556"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35" name="Google Shape;235;p14"/>
                <p:cNvCxnSpPr/>
                <p:nvPr/>
              </p:nvCxnSpPr>
              <p:spPr>
                <a:xfrm>
                  <a:off x="8237408"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36" name="Google Shape;236;p14"/>
                <p:cNvCxnSpPr/>
                <p:nvPr/>
              </p:nvCxnSpPr>
              <p:spPr>
                <a:xfrm>
                  <a:off x="8264825"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37" name="Google Shape;237;p14"/>
                <p:cNvCxnSpPr/>
                <p:nvPr/>
              </p:nvCxnSpPr>
              <p:spPr>
                <a:xfrm>
                  <a:off x="8294568"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38" name="Google Shape;238;p14"/>
                <p:cNvCxnSpPr/>
                <p:nvPr/>
              </p:nvCxnSpPr>
              <p:spPr>
                <a:xfrm>
                  <a:off x="8321421"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39" name="Google Shape;239;p14"/>
                <p:cNvCxnSpPr/>
                <p:nvPr/>
              </p:nvCxnSpPr>
              <p:spPr>
                <a:xfrm>
                  <a:off x="8345921"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40" name="Google Shape;240;p14"/>
                <p:cNvCxnSpPr/>
                <p:nvPr/>
              </p:nvCxnSpPr>
              <p:spPr>
                <a:xfrm>
                  <a:off x="8375665"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41" name="Google Shape;241;p14"/>
                <p:cNvCxnSpPr/>
                <p:nvPr/>
              </p:nvCxnSpPr>
              <p:spPr>
                <a:xfrm>
                  <a:off x="8402517"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42" name="Google Shape;242;p14"/>
                <p:cNvCxnSpPr/>
                <p:nvPr/>
              </p:nvCxnSpPr>
              <p:spPr>
                <a:xfrm>
                  <a:off x="8429934"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43" name="Google Shape;243;p14"/>
                <p:cNvCxnSpPr/>
                <p:nvPr/>
              </p:nvCxnSpPr>
              <p:spPr>
                <a:xfrm>
                  <a:off x="8459677"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44" name="Google Shape;244;p14"/>
                <p:cNvCxnSpPr/>
                <p:nvPr/>
              </p:nvCxnSpPr>
              <p:spPr>
                <a:xfrm>
                  <a:off x="8486530"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45" name="Google Shape;245;p14"/>
                <p:cNvCxnSpPr/>
                <p:nvPr/>
              </p:nvCxnSpPr>
              <p:spPr>
                <a:xfrm>
                  <a:off x="8513946"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46" name="Google Shape;246;p14"/>
                <p:cNvCxnSpPr/>
                <p:nvPr/>
              </p:nvCxnSpPr>
              <p:spPr>
                <a:xfrm>
                  <a:off x="8543689"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47" name="Google Shape;247;p14"/>
                <p:cNvCxnSpPr/>
                <p:nvPr/>
              </p:nvCxnSpPr>
              <p:spPr>
                <a:xfrm>
                  <a:off x="8570542"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48" name="Google Shape;248;p14"/>
                <p:cNvCxnSpPr/>
                <p:nvPr/>
              </p:nvCxnSpPr>
              <p:spPr>
                <a:xfrm>
                  <a:off x="8595043"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49" name="Google Shape;249;p14"/>
                <p:cNvCxnSpPr/>
                <p:nvPr/>
              </p:nvCxnSpPr>
              <p:spPr>
                <a:xfrm>
                  <a:off x="8624786"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50" name="Google Shape;250;p14"/>
                <p:cNvCxnSpPr/>
                <p:nvPr/>
              </p:nvCxnSpPr>
              <p:spPr>
                <a:xfrm>
                  <a:off x="8651639"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51" name="Google Shape;251;p14"/>
                <p:cNvCxnSpPr/>
                <p:nvPr/>
              </p:nvCxnSpPr>
              <p:spPr>
                <a:xfrm>
                  <a:off x="8679055"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52" name="Google Shape;252;p14"/>
                <p:cNvCxnSpPr/>
                <p:nvPr/>
              </p:nvCxnSpPr>
              <p:spPr>
                <a:xfrm>
                  <a:off x="8708799"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53" name="Google Shape;253;p14"/>
                <p:cNvCxnSpPr/>
                <p:nvPr/>
              </p:nvCxnSpPr>
              <p:spPr>
                <a:xfrm>
                  <a:off x="8735651"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54" name="Google Shape;254;p14"/>
                <p:cNvCxnSpPr/>
                <p:nvPr/>
              </p:nvCxnSpPr>
              <p:spPr>
                <a:xfrm>
                  <a:off x="8763067"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55" name="Google Shape;255;p14"/>
                <p:cNvCxnSpPr/>
                <p:nvPr/>
              </p:nvCxnSpPr>
              <p:spPr>
                <a:xfrm>
                  <a:off x="8792811"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56" name="Google Shape;256;p14"/>
                <p:cNvCxnSpPr/>
                <p:nvPr/>
              </p:nvCxnSpPr>
              <p:spPr>
                <a:xfrm>
                  <a:off x="8819663"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57" name="Google Shape;257;p14"/>
                <p:cNvCxnSpPr/>
                <p:nvPr/>
              </p:nvCxnSpPr>
              <p:spPr>
                <a:xfrm>
                  <a:off x="8849407"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58" name="Google Shape;258;p14"/>
                <p:cNvCxnSpPr/>
                <p:nvPr/>
              </p:nvCxnSpPr>
              <p:spPr>
                <a:xfrm>
                  <a:off x="8876260"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59" name="Google Shape;259;p14"/>
                <p:cNvCxnSpPr/>
                <p:nvPr/>
              </p:nvCxnSpPr>
              <p:spPr>
                <a:xfrm>
                  <a:off x="8903676"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60" name="Google Shape;260;p14"/>
                <p:cNvCxnSpPr/>
                <p:nvPr/>
              </p:nvCxnSpPr>
              <p:spPr>
                <a:xfrm>
                  <a:off x="8933419"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61" name="Google Shape;261;p14"/>
                <p:cNvCxnSpPr/>
                <p:nvPr/>
              </p:nvCxnSpPr>
              <p:spPr>
                <a:xfrm>
                  <a:off x="8960272"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62" name="Google Shape;262;p14"/>
                <p:cNvCxnSpPr/>
                <p:nvPr/>
              </p:nvCxnSpPr>
              <p:spPr>
                <a:xfrm>
                  <a:off x="8984772"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63" name="Google Shape;263;p14"/>
                <p:cNvCxnSpPr/>
                <p:nvPr/>
              </p:nvCxnSpPr>
              <p:spPr>
                <a:xfrm>
                  <a:off x="9014516"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64" name="Google Shape;264;p14"/>
                <p:cNvCxnSpPr/>
                <p:nvPr/>
              </p:nvCxnSpPr>
              <p:spPr>
                <a:xfrm>
                  <a:off x="9041369"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65" name="Google Shape;265;p14"/>
                <p:cNvCxnSpPr/>
                <p:nvPr/>
              </p:nvCxnSpPr>
              <p:spPr>
                <a:xfrm>
                  <a:off x="9068785"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66" name="Google Shape;266;p14"/>
                <p:cNvCxnSpPr/>
                <p:nvPr/>
              </p:nvCxnSpPr>
              <p:spPr>
                <a:xfrm>
                  <a:off x="9098528"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67" name="Google Shape;267;p14"/>
                <p:cNvCxnSpPr/>
                <p:nvPr/>
              </p:nvCxnSpPr>
              <p:spPr>
                <a:xfrm>
                  <a:off x="9125381"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68" name="Google Shape;268;p14"/>
                <p:cNvCxnSpPr/>
                <p:nvPr/>
              </p:nvCxnSpPr>
              <p:spPr>
                <a:xfrm>
                  <a:off x="9152797"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69" name="Google Shape;269;p14"/>
                <p:cNvCxnSpPr/>
                <p:nvPr/>
              </p:nvCxnSpPr>
              <p:spPr>
                <a:xfrm>
                  <a:off x="9182541"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70" name="Google Shape;270;p14"/>
                <p:cNvCxnSpPr/>
                <p:nvPr/>
              </p:nvCxnSpPr>
              <p:spPr>
                <a:xfrm>
                  <a:off x="9209393"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71" name="Google Shape;271;p14"/>
                <p:cNvCxnSpPr/>
                <p:nvPr/>
              </p:nvCxnSpPr>
              <p:spPr>
                <a:xfrm>
                  <a:off x="9233894"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72" name="Google Shape;272;p14"/>
                <p:cNvCxnSpPr/>
                <p:nvPr/>
              </p:nvCxnSpPr>
              <p:spPr>
                <a:xfrm>
                  <a:off x="9263637"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73" name="Google Shape;273;p14"/>
                <p:cNvCxnSpPr/>
                <p:nvPr/>
              </p:nvCxnSpPr>
              <p:spPr>
                <a:xfrm>
                  <a:off x="9290490"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74" name="Google Shape;274;p14"/>
                <p:cNvCxnSpPr/>
                <p:nvPr/>
              </p:nvCxnSpPr>
              <p:spPr>
                <a:xfrm>
                  <a:off x="9317906"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75" name="Google Shape;275;p14"/>
                <p:cNvCxnSpPr/>
                <p:nvPr/>
              </p:nvCxnSpPr>
              <p:spPr>
                <a:xfrm>
                  <a:off x="9347650"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76" name="Google Shape;276;p14"/>
                <p:cNvCxnSpPr/>
                <p:nvPr/>
              </p:nvCxnSpPr>
              <p:spPr>
                <a:xfrm>
                  <a:off x="9374502"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77" name="Google Shape;277;p14"/>
                <p:cNvCxnSpPr/>
                <p:nvPr/>
              </p:nvCxnSpPr>
              <p:spPr>
                <a:xfrm>
                  <a:off x="9401918"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78" name="Google Shape;278;p14"/>
                <p:cNvCxnSpPr/>
                <p:nvPr/>
              </p:nvCxnSpPr>
              <p:spPr>
                <a:xfrm>
                  <a:off x="9431662"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79" name="Google Shape;279;p14"/>
                <p:cNvCxnSpPr/>
                <p:nvPr/>
              </p:nvCxnSpPr>
              <p:spPr>
                <a:xfrm>
                  <a:off x="9458514"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80" name="Google Shape;280;p14"/>
                <p:cNvCxnSpPr/>
                <p:nvPr/>
              </p:nvCxnSpPr>
              <p:spPr>
                <a:xfrm>
                  <a:off x="9487376"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81" name="Google Shape;281;p14"/>
                <p:cNvCxnSpPr/>
                <p:nvPr/>
              </p:nvCxnSpPr>
              <p:spPr>
                <a:xfrm>
                  <a:off x="9514229"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82" name="Google Shape;282;p14"/>
                <p:cNvCxnSpPr/>
                <p:nvPr/>
              </p:nvCxnSpPr>
              <p:spPr>
                <a:xfrm>
                  <a:off x="9541645"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83" name="Google Shape;283;p14"/>
                <p:cNvCxnSpPr/>
                <p:nvPr/>
              </p:nvCxnSpPr>
              <p:spPr>
                <a:xfrm>
                  <a:off x="9571388"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84" name="Google Shape;284;p14"/>
                <p:cNvCxnSpPr/>
                <p:nvPr/>
              </p:nvCxnSpPr>
              <p:spPr>
                <a:xfrm>
                  <a:off x="9598241"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85" name="Google Shape;285;p14"/>
                <p:cNvCxnSpPr/>
                <p:nvPr/>
              </p:nvCxnSpPr>
              <p:spPr>
                <a:xfrm>
                  <a:off x="9622741"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86" name="Google Shape;286;p14"/>
                <p:cNvCxnSpPr/>
                <p:nvPr/>
              </p:nvCxnSpPr>
              <p:spPr>
                <a:xfrm>
                  <a:off x="9652485"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87" name="Google Shape;287;p14"/>
                <p:cNvCxnSpPr/>
                <p:nvPr/>
              </p:nvCxnSpPr>
              <p:spPr>
                <a:xfrm>
                  <a:off x="9679338"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88" name="Google Shape;288;p14"/>
                <p:cNvCxnSpPr/>
                <p:nvPr/>
              </p:nvCxnSpPr>
              <p:spPr>
                <a:xfrm>
                  <a:off x="9706754"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89" name="Google Shape;289;p14"/>
                <p:cNvCxnSpPr/>
                <p:nvPr/>
              </p:nvCxnSpPr>
              <p:spPr>
                <a:xfrm>
                  <a:off x="9736497"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90" name="Google Shape;290;p14"/>
                <p:cNvCxnSpPr/>
                <p:nvPr/>
              </p:nvCxnSpPr>
              <p:spPr>
                <a:xfrm>
                  <a:off x="9763350"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91" name="Google Shape;291;p14"/>
                <p:cNvCxnSpPr/>
                <p:nvPr/>
              </p:nvCxnSpPr>
              <p:spPr>
                <a:xfrm>
                  <a:off x="9790766"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92" name="Google Shape;292;p14"/>
                <p:cNvCxnSpPr/>
                <p:nvPr/>
              </p:nvCxnSpPr>
              <p:spPr>
                <a:xfrm>
                  <a:off x="9820510"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93" name="Google Shape;293;p14"/>
                <p:cNvCxnSpPr/>
                <p:nvPr/>
              </p:nvCxnSpPr>
              <p:spPr>
                <a:xfrm>
                  <a:off x="9847362"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94" name="Google Shape;294;p14"/>
                <p:cNvCxnSpPr/>
                <p:nvPr/>
              </p:nvCxnSpPr>
              <p:spPr>
                <a:xfrm>
                  <a:off x="9871863"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95" name="Google Shape;295;p14"/>
                <p:cNvCxnSpPr/>
                <p:nvPr/>
              </p:nvCxnSpPr>
              <p:spPr>
                <a:xfrm>
                  <a:off x="9901606"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96" name="Google Shape;296;p14"/>
                <p:cNvCxnSpPr/>
                <p:nvPr/>
              </p:nvCxnSpPr>
              <p:spPr>
                <a:xfrm>
                  <a:off x="9928459" y="5068850"/>
                  <a:ext cx="0" cy="65400"/>
                </a:xfrm>
                <a:prstGeom prst="straightConnector1">
                  <a:avLst/>
                </a:prstGeom>
                <a:noFill/>
                <a:ln cap="flat" cmpd="sng" w="38100">
                  <a:solidFill>
                    <a:srgbClr val="667BA9"/>
                  </a:solidFill>
                  <a:prstDash val="solid"/>
                  <a:round/>
                  <a:headEnd len="med" w="med" type="none"/>
                  <a:tailEnd len="med" w="med" type="none"/>
                </a:ln>
              </p:spPr>
            </p:cxnSp>
            <p:cxnSp>
              <p:nvCxnSpPr>
                <p:cNvPr id="297" name="Google Shape;297;p14"/>
                <p:cNvCxnSpPr/>
                <p:nvPr/>
              </p:nvCxnSpPr>
              <p:spPr>
                <a:xfrm>
                  <a:off x="9955875" y="5068850"/>
                  <a:ext cx="0" cy="65400"/>
                </a:xfrm>
                <a:prstGeom prst="straightConnector1">
                  <a:avLst/>
                </a:prstGeom>
                <a:noFill/>
                <a:ln cap="flat" cmpd="sng" w="38100">
                  <a:solidFill>
                    <a:srgbClr val="667BA9"/>
                  </a:solidFill>
                  <a:prstDash val="solid"/>
                  <a:round/>
                  <a:headEnd len="med" w="med" type="none"/>
                  <a:tailEnd len="med" w="med" type="none"/>
                </a:ln>
              </p:spPr>
            </p:cxnSp>
          </p:grpSp>
          <p:sp>
            <p:nvSpPr>
              <p:cNvPr id="298" name="Google Shape;298;p14"/>
              <p:cNvSpPr txBox="1"/>
              <p:nvPr/>
            </p:nvSpPr>
            <p:spPr>
              <a:xfrm>
                <a:off x="412450" y="4948116"/>
                <a:ext cx="4429500" cy="2925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rPr b="1" lang="uk" sz="1900">
                    <a:solidFill>
                      <a:srgbClr val="3D4766"/>
                    </a:solidFill>
                    <a:latin typeface="Playfair Display"/>
                    <a:ea typeface="Playfair Display"/>
                    <a:cs typeface="Playfair Display"/>
                    <a:sym typeface="Playfair Display"/>
                  </a:rPr>
                  <a:t>EDUCATIONAL OPPORTUNITIES: </a:t>
                </a:r>
                <a:endParaRPr b="1" sz="1900">
                  <a:solidFill>
                    <a:srgbClr val="3D4766"/>
                  </a:solidFill>
                  <a:latin typeface="Playfair Display"/>
                  <a:ea typeface="Playfair Display"/>
                  <a:cs typeface="Playfair Display"/>
                  <a:sym typeface="Playfair Display"/>
                </a:endParaRPr>
              </a:p>
            </p:txBody>
          </p:sp>
          <p:cxnSp>
            <p:nvCxnSpPr>
              <p:cNvPr id="299" name="Google Shape;299;p14"/>
              <p:cNvCxnSpPr/>
              <p:nvPr/>
            </p:nvCxnSpPr>
            <p:spPr>
              <a:xfrm>
                <a:off x="420450" y="5302000"/>
                <a:ext cx="4420200" cy="0"/>
              </a:xfrm>
              <a:prstGeom prst="straightConnector1">
                <a:avLst/>
              </a:prstGeom>
              <a:noFill/>
              <a:ln cap="flat" cmpd="sng" w="38100">
                <a:solidFill>
                  <a:srgbClr val="EC5F4A"/>
                </a:solidFill>
                <a:prstDash val="solid"/>
                <a:round/>
                <a:headEnd len="med" w="med" type="none"/>
                <a:tailEnd len="med" w="med" type="none"/>
              </a:ln>
            </p:spPr>
          </p:cxnSp>
          <p:sp>
            <p:nvSpPr>
              <p:cNvPr id="300" name="Google Shape;300;p14"/>
              <p:cNvSpPr txBox="1"/>
              <p:nvPr/>
            </p:nvSpPr>
            <p:spPr>
              <a:xfrm>
                <a:off x="412325" y="5432972"/>
                <a:ext cx="4429500" cy="277200"/>
              </a:xfrm>
              <a:prstGeom prst="rect">
                <a:avLst/>
              </a:prstGeom>
              <a:noFill/>
              <a:ln>
                <a:noFill/>
              </a:ln>
            </p:spPr>
            <p:txBody>
              <a:bodyPr anchorCtr="0" anchor="t" bIns="0" lIns="0" spcFirstLastPara="1" rIns="0" wrap="square" tIns="0">
                <a:spAutoFit/>
              </a:bodyPr>
              <a:lstStyle/>
              <a:p>
                <a:pPr indent="0" lvl="0" marL="0" rtl="0" algn="ctr">
                  <a:lnSpc>
                    <a:spcPct val="125000"/>
                  </a:lnSpc>
                  <a:spcBef>
                    <a:spcPts val="0"/>
                  </a:spcBef>
                  <a:spcAft>
                    <a:spcPts val="0"/>
                  </a:spcAft>
                  <a:buNone/>
                </a:pPr>
                <a:r>
                  <a:rPr lang="uk" sz="800">
                    <a:solidFill>
                      <a:srgbClr val="70704F"/>
                    </a:solidFill>
                    <a:latin typeface="Montserrat"/>
                    <a:ea typeface="Montserrat"/>
                    <a:cs typeface="Montserrat"/>
                    <a:sym typeface="Montserrat"/>
                  </a:rPr>
                  <a:t>Lifelong learning is a journey we embark on</a:t>
                </a:r>
                <a:r>
                  <a:rPr lang="uk" sz="800">
                    <a:solidFill>
                      <a:srgbClr val="70704F"/>
                    </a:solidFill>
                    <a:latin typeface="Montserrat"/>
                    <a:ea typeface="Montserrat"/>
                    <a:cs typeface="Montserrat"/>
                    <a:sym typeface="Montserrat"/>
                  </a:rPr>
                  <a:t> together</a:t>
                </a:r>
                <a:r>
                  <a:rPr lang="uk" sz="800">
                    <a:solidFill>
                      <a:srgbClr val="70704F"/>
                    </a:solidFill>
                    <a:latin typeface="Montserrat"/>
                    <a:ea typeface="Montserrat"/>
                    <a:cs typeface="Montserrat"/>
                    <a:sym typeface="Montserrat"/>
                  </a:rPr>
                  <a:t>, and our community is brimming with opportunities to ignite curiosity, personal growth, and expand horizons.</a:t>
                </a:r>
                <a:endParaRPr sz="800">
                  <a:solidFill>
                    <a:srgbClr val="70704F"/>
                  </a:solidFill>
                  <a:latin typeface="Montserrat"/>
                  <a:ea typeface="Montserrat"/>
                  <a:cs typeface="Montserrat"/>
                  <a:sym typeface="Montserrat"/>
                </a:endParaRPr>
              </a:p>
            </p:txBody>
          </p:sp>
        </p:grpSp>
        <p:grpSp>
          <p:nvGrpSpPr>
            <p:cNvPr id="301" name="Google Shape;301;p14"/>
            <p:cNvGrpSpPr/>
            <p:nvPr/>
          </p:nvGrpSpPr>
          <p:grpSpPr>
            <a:xfrm>
              <a:off x="222700" y="6038950"/>
              <a:ext cx="1432800" cy="1204800"/>
              <a:chOff x="222700" y="6038950"/>
              <a:chExt cx="1432800" cy="1204800"/>
            </a:xfrm>
          </p:grpSpPr>
          <p:sp>
            <p:nvSpPr>
              <p:cNvPr id="302" name="Google Shape;302;p14"/>
              <p:cNvSpPr/>
              <p:nvPr/>
            </p:nvSpPr>
            <p:spPr>
              <a:xfrm>
                <a:off x="222700" y="6038950"/>
                <a:ext cx="1432800" cy="1204800"/>
              </a:xfrm>
              <a:prstGeom prst="rect">
                <a:avLst/>
              </a:prstGeom>
              <a:solidFill>
                <a:schemeClr val="lt1"/>
              </a:solidFill>
              <a:ln>
                <a:noFill/>
              </a:ln>
              <a:effectLst>
                <a:outerShdw rotWithShape="0" algn="bl" dir="5400000" dist="76200">
                  <a:srgbClr val="42512E">
                    <a:alpha val="6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03" name="Google Shape;303;p14"/>
              <p:cNvCxnSpPr/>
              <p:nvPr/>
            </p:nvCxnSpPr>
            <p:spPr>
              <a:xfrm>
                <a:off x="473800" y="6156697"/>
                <a:ext cx="930600" cy="0"/>
              </a:xfrm>
              <a:prstGeom prst="straightConnector1">
                <a:avLst/>
              </a:prstGeom>
              <a:noFill/>
              <a:ln cap="flat" cmpd="sng" w="38100">
                <a:solidFill>
                  <a:srgbClr val="EC5F4A"/>
                </a:solidFill>
                <a:prstDash val="solid"/>
                <a:round/>
                <a:headEnd len="med" w="med" type="none"/>
                <a:tailEnd len="med" w="med" type="none"/>
              </a:ln>
            </p:spPr>
          </p:cxnSp>
          <p:sp>
            <p:nvSpPr>
              <p:cNvPr id="304" name="Google Shape;304;p14"/>
              <p:cNvSpPr txBox="1"/>
              <p:nvPr/>
            </p:nvSpPr>
            <p:spPr>
              <a:xfrm>
                <a:off x="265750" y="6260000"/>
                <a:ext cx="1346700" cy="8619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uk" sz="800">
                    <a:solidFill>
                      <a:srgbClr val="5A808A"/>
                    </a:solidFill>
                    <a:latin typeface="Montserrat SemiBold"/>
                    <a:ea typeface="Montserrat SemiBold"/>
                    <a:cs typeface="Montserrat SemiBold"/>
                    <a:sym typeface="Montserrat SemiBold"/>
                  </a:rPr>
                  <a:t>With the advent of warmer weather, it's essential to remain vigilant and proactive in safeguarding our homes and families. Take proactive.</a:t>
                </a:r>
                <a:endParaRPr sz="800">
                  <a:solidFill>
                    <a:srgbClr val="5A808A"/>
                  </a:solidFill>
                  <a:latin typeface="Montserrat SemiBold"/>
                  <a:ea typeface="Montserrat SemiBold"/>
                  <a:cs typeface="Montserrat SemiBold"/>
                  <a:sym typeface="Montserrat SemiBold"/>
                </a:endParaRPr>
              </a:p>
            </p:txBody>
          </p:sp>
        </p:grpSp>
        <p:grpSp>
          <p:nvGrpSpPr>
            <p:cNvPr id="305" name="Google Shape;305;p14"/>
            <p:cNvGrpSpPr/>
            <p:nvPr/>
          </p:nvGrpSpPr>
          <p:grpSpPr>
            <a:xfrm>
              <a:off x="1928438" y="6038950"/>
              <a:ext cx="1432800" cy="1204800"/>
              <a:chOff x="222700" y="6038950"/>
              <a:chExt cx="1432800" cy="1204800"/>
            </a:xfrm>
          </p:grpSpPr>
          <p:sp>
            <p:nvSpPr>
              <p:cNvPr id="306" name="Google Shape;306;p14"/>
              <p:cNvSpPr/>
              <p:nvPr/>
            </p:nvSpPr>
            <p:spPr>
              <a:xfrm>
                <a:off x="222700" y="6038950"/>
                <a:ext cx="1432800" cy="1204800"/>
              </a:xfrm>
              <a:prstGeom prst="rect">
                <a:avLst/>
              </a:prstGeom>
              <a:solidFill>
                <a:schemeClr val="lt1"/>
              </a:solidFill>
              <a:ln>
                <a:noFill/>
              </a:ln>
              <a:effectLst>
                <a:outerShdw rotWithShape="0" algn="bl" dir="5400000" dist="76200">
                  <a:srgbClr val="42512E">
                    <a:alpha val="6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07" name="Google Shape;307;p14"/>
              <p:cNvCxnSpPr/>
              <p:nvPr/>
            </p:nvCxnSpPr>
            <p:spPr>
              <a:xfrm>
                <a:off x="473800" y="6156697"/>
                <a:ext cx="930600" cy="0"/>
              </a:xfrm>
              <a:prstGeom prst="straightConnector1">
                <a:avLst/>
              </a:prstGeom>
              <a:noFill/>
              <a:ln cap="flat" cmpd="sng" w="38100">
                <a:solidFill>
                  <a:srgbClr val="667BA9"/>
                </a:solidFill>
                <a:prstDash val="solid"/>
                <a:round/>
                <a:headEnd len="med" w="med" type="none"/>
                <a:tailEnd len="med" w="med" type="none"/>
              </a:ln>
            </p:spPr>
          </p:cxnSp>
          <p:sp>
            <p:nvSpPr>
              <p:cNvPr id="308" name="Google Shape;308;p14"/>
              <p:cNvSpPr txBox="1"/>
              <p:nvPr/>
            </p:nvSpPr>
            <p:spPr>
              <a:xfrm>
                <a:off x="265750" y="6260000"/>
                <a:ext cx="1346700" cy="8619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uk" sz="800">
                    <a:solidFill>
                      <a:srgbClr val="5A808A"/>
                    </a:solidFill>
                    <a:latin typeface="Montserrat SemiBold"/>
                    <a:ea typeface="Montserrat SemiBold"/>
                    <a:cs typeface="Montserrat SemiBold"/>
                    <a:sym typeface="Montserrat SemiBold"/>
                  </a:rPr>
                  <a:t>With the advent of warmer weather, it's essential to remain vigilant and proactive in safeguarding our homes and families. Take proactive.</a:t>
                </a:r>
                <a:endParaRPr sz="800">
                  <a:solidFill>
                    <a:srgbClr val="5A808A"/>
                  </a:solidFill>
                  <a:latin typeface="Montserrat SemiBold"/>
                  <a:ea typeface="Montserrat SemiBold"/>
                  <a:cs typeface="Montserrat SemiBold"/>
                  <a:sym typeface="Montserrat SemiBold"/>
                </a:endParaRPr>
              </a:p>
            </p:txBody>
          </p:sp>
        </p:grpSp>
        <p:grpSp>
          <p:nvGrpSpPr>
            <p:cNvPr id="309" name="Google Shape;309;p14"/>
            <p:cNvGrpSpPr/>
            <p:nvPr/>
          </p:nvGrpSpPr>
          <p:grpSpPr>
            <a:xfrm>
              <a:off x="3634175" y="6038950"/>
              <a:ext cx="1432800" cy="1204800"/>
              <a:chOff x="222700" y="6038950"/>
              <a:chExt cx="1432800" cy="1204800"/>
            </a:xfrm>
          </p:grpSpPr>
          <p:sp>
            <p:nvSpPr>
              <p:cNvPr id="310" name="Google Shape;310;p14"/>
              <p:cNvSpPr/>
              <p:nvPr/>
            </p:nvSpPr>
            <p:spPr>
              <a:xfrm>
                <a:off x="222700" y="6038950"/>
                <a:ext cx="1432800" cy="1204800"/>
              </a:xfrm>
              <a:prstGeom prst="rect">
                <a:avLst/>
              </a:prstGeom>
              <a:solidFill>
                <a:schemeClr val="lt1"/>
              </a:solidFill>
              <a:ln>
                <a:noFill/>
              </a:ln>
              <a:effectLst>
                <a:outerShdw rotWithShape="0" algn="bl" dir="5400000" dist="76200">
                  <a:srgbClr val="42512E">
                    <a:alpha val="6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11" name="Google Shape;311;p14"/>
              <p:cNvCxnSpPr/>
              <p:nvPr/>
            </p:nvCxnSpPr>
            <p:spPr>
              <a:xfrm>
                <a:off x="473800" y="6156697"/>
                <a:ext cx="930600" cy="0"/>
              </a:xfrm>
              <a:prstGeom prst="straightConnector1">
                <a:avLst/>
              </a:prstGeom>
              <a:noFill/>
              <a:ln cap="flat" cmpd="sng" w="38100">
                <a:solidFill>
                  <a:srgbClr val="A0B63A"/>
                </a:solidFill>
                <a:prstDash val="solid"/>
                <a:round/>
                <a:headEnd len="med" w="med" type="none"/>
                <a:tailEnd len="med" w="med" type="none"/>
              </a:ln>
            </p:spPr>
          </p:cxnSp>
          <p:sp>
            <p:nvSpPr>
              <p:cNvPr id="312" name="Google Shape;312;p14"/>
              <p:cNvSpPr txBox="1"/>
              <p:nvPr/>
            </p:nvSpPr>
            <p:spPr>
              <a:xfrm>
                <a:off x="265750" y="6260000"/>
                <a:ext cx="1346700" cy="8619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uk" sz="800">
                    <a:solidFill>
                      <a:srgbClr val="5A808A"/>
                    </a:solidFill>
                    <a:latin typeface="Montserrat SemiBold"/>
                    <a:ea typeface="Montserrat SemiBold"/>
                    <a:cs typeface="Montserrat SemiBold"/>
                    <a:sym typeface="Montserrat SemiBold"/>
                  </a:rPr>
                  <a:t>With the advent of warmer weather, it's essential to remain vigilant and proactive in safeguarding our homes and families. Take proactive.</a:t>
                </a:r>
                <a:endParaRPr sz="800">
                  <a:solidFill>
                    <a:srgbClr val="5A808A"/>
                  </a:solidFill>
                  <a:latin typeface="Montserrat SemiBold"/>
                  <a:ea typeface="Montserrat SemiBold"/>
                  <a:cs typeface="Montserrat SemiBold"/>
                  <a:sym typeface="Montserrat SemiBold"/>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