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Poppins"/>
      <p:regular r:id="rId6"/>
      <p:bold r:id="rId7"/>
      <p:italic r:id="rId8"/>
      <p:boldItalic r:id="rId9"/>
    </p:embeddedFont>
    <p:embeddedFont>
      <p:font typeface="Poppins SemiBold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oppinsSemiBold-bold.fntdata"/><Relationship Id="rId10" Type="http://schemas.openxmlformats.org/officeDocument/2006/relationships/font" Target="fonts/PoppinsSemiBold-regular.fntdata"/><Relationship Id="rId13" Type="http://schemas.openxmlformats.org/officeDocument/2006/relationships/font" Target="fonts/PoppinsSemiBold-boldItalic.fntdata"/><Relationship Id="rId12" Type="http://schemas.openxmlformats.org/officeDocument/2006/relationships/font" Target="fonts/PoppinsSemiBold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Poppins-boldItalic.fntdata"/><Relationship Id="rId5" Type="http://schemas.openxmlformats.org/officeDocument/2006/relationships/slide" Target="slides/slide1.xml"/><Relationship Id="rId6" Type="http://schemas.openxmlformats.org/officeDocument/2006/relationships/font" Target="fonts/Poppins-regular.fntdata"/><Relationship Id="rId7" Type="http://schemas.openxmlformats.org/officeDocument/2006/relationships/font" Target="fonts/Poppins-bold.fntdata"/><Relationship Id="rId8" Type="http://schemas.openxmlformats.org/officeDocument/2006/relationships/font" Target="fonts/Poppins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409075" y="3015929"/>
            <a:ext cx="2637000" cy="3642000"/>
          </a:xfrm>
          <a:prstGeom prst="roundRect">
            <a:avLst>
              <a:gd fmla="val 2547" name="adj"/>
            </a:avLst>
          </a:prstGeom>
          <a:solidFill>
            <a:srgbClr val="FAFCF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409075" y="1162550"/>
            <a:ext cx="3455100" cy="1209600"/>
          </a:xfrm>
          <a:prstGeom prst="roundRect">
            <a:avLst>
              <a:gd fmla="val 7068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357785" y="329925"/>
            <a:ext cx="36987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TRAVEL PLANNER</a:t>
            </a:r>
            <a:endParaRPr b="1" sz="30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57900" y="1215100"/>
            <a:ext cx="1716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Destination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    .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. . . . . . . . . . . 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557900" y="1598801"/>
            <a:ext cx="1716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From     .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. . . . . . . . . . . . .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557900" y="1982502"/>
            <a:ext cx="1716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Dates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    .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. . . . . . . . . . . . . . . . . 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2317050" y="1215100"/>
            <a:ext cx="14631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Transport     .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. . . . . . . . . . 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2317050" y="1598800"/>
            <a:ext cx="14631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To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    . . . . . . . . . . . . . . . . . . 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2317050" y="1982500"/>
            <a:ext cx="14631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Trip length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    .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409075" y="2559875"/>
            <a:ext cx="2637000" cy="273300"/>
          </a:xfrm>
          <a:prstGeom prst="roundRect">
            <a:avLst>
              <a:gd fmla="val 14682" name="adj"/>
            </a:avLst>
          </a:prstGeom>
          <a:solidFill>
            <a:srgbClr val="EEFA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Poppins SemiBold"/>
                <a:ea typeface="Poppins SemiBold"/>
                <a:cs typeface="Poppins SemiBold"/>
                <a:sym typeface="Poppins SemiBold"/>
              </a:rPr>
              <a:t>Season</a:t>
            </a:r>
            <a:endParaRPr sz="10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3227900" y="2559875"/>
            <a:ext cx="3947400" cy="273300"/>
          </a:xfrm>
          <a:prstGeom prst="roundRect">
            <a:avLst>
              <a:gd fmla="val 14682" name="adj"/>
            </a:avLst>
          </a:prstGeom>
          <a:solidFill>
            <a:srgbClr val="EEFA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Poppins SemiBold"/>
                <a:ea typeface="Poppins SemiBold"/>
                <a:cs typeface="Poppins SemiBold"/>
                <a:sym typeface="Poppins SemiBold"/>
              </a:rPr>
              <a:t>Weather</a:t>
            </a:r>
            <a:endParaRPr sz="10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675625" y="3160848"/>
            <a:ext cx="21039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ACCOMMODATION</a:t>
            </a:r>
            <a:endParaRPr sz="13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557900" y="3517613"/>
            <a:ext cx="2103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Bed and breakfast      . . . . . . . . . . . 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67" name="Google Shape;67;p13"/>
          <p:cNvSpPr/>
          <p:nvPr/>
        </p:nvSpPr>
        <p:spPr>
          <a:xfrm>
            <a:off x="2720125" y="3635475"/>
            <a:ext cx="146700" cy="146700"/>
          </a:xfrm>
          <a:prstGeom prst="ellipse">
            <a:avLst/>
          </a:prstGeom>
          <a:noFill/>
          <a:ln cap="flat" cmpd="sng" w="9525">
            <a:solidFill>
              <a:srgbClr val="FC43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 txBox="1"/>
          <p:nvPr/>
        </p:nvSpPr>
        <p:spPr>
          <a:xfrm>
            <a:off x="557900" y="3892525"/>
            <a:ext cx="2103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Hotel          . . . . . . . . . .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2720125" y="4008600"/>
            <a:ext cx="146700" cy="146700"/>
          </a:xfrm>
          <a:prstGeom prst="ellipse">
            <a:avLst/>
          </a:prstGeom>
          <a:noFill/>
          <a:ln cap="flat" cmpd="sng" w="9525">
            <a:solidFill>
              <a:srgbClr val="FC43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 txBox="1"/>
          <p:nvPr/>
        </p:nvSpPr>
        <p:spPr>
          <a:xfrm>
            <a:off x="557900" y="4267438"/>
            <a:ext cx="2103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Hostel         . . . . . . . . .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71" name="Google Shape;71;p13"/>
          <p:cNvSpPr/>
          <p:nvPr/>
        </p:nvSpPr>
        <p:spPr>
          <a:xfrm>
            <a:off x="2720125" y="4383500"/>
            <a:ext cx="146700" cy="146700"/>
          </a:xfrm>
          <a:prstGeom prst="ellipse">
            <a:avLst/>
          </a:prstGeom>
          <a:noFill/>
          <a:ln cap="flat" cmpd="sng" w="9525">
            <a:solidFill>
              <a:srgbClr val="FC43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 txBox="1"/>
          <p:nvPr/>
        </p:nvSpPr>
        <p:spPr>
          <a:xfrm>
            <a:off x="557900" y="4642350"/>
            <a:ext cx="2103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Campsite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        . . . . .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73" name="Google Shape;73;p13"/>
          <p:cNvSpPr/>
          <p:nvPr/>
        </p:nvSpPr>
        <p:spPr>
          <a:xfrm>
            <a:off x="2720125" y="4758400"/>
            <a:ext cx="146700" cy="146700"/>
          </a:xfrm>
          <a:prstGeom prst="ellipse">
            <a:avLst/>
          </a:prstGeom>
          <a:noFill/>
          <a:ln cap="flat" cmpd="sng" w="9525">
            <a:solidFill>
              <a:srgbClr val="FC43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 txBox="1"/>
          <p:nvPr/>
        </p:nvSpPr>
        <p:spPr>
          <a:xfrm>
            <a:off x="557900" y="5017263"/>
            <a:ext cx="2308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Place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        . . . . . . . . . . . . .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75" name="Google Shape;75;p13"/>
          <p:cNvSpPr txBox="1"/>
          <p:nvPr/>
        </p:nvSpPr>
        <p:spPr>
          <a:xfrm>
            <a:off x="557900" y="5392175"/>
            <a:ext cx="2308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Address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        . . . . . . . . . .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557900" y="5767088"/>
            <a:ext cx="2308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Check-in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        . . . . . . . . . .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77" name="Google Shape;77;p13"/>
          <p:cNvSpPr txBox="1"/>
          <p:nvPr/>
        </p:nvSpPr>
        <p:spPr>
          <a:xfrm>
            <a:off x="557900" y="6142000"/>
            <a:ext cx="2308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Check-out         . . . . . . . .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grpSp>
        <p:nvGrpSpPr>
          <p:cNvPr id="78" name="Google Shape;78;p13"/>
          <p:cNvGrpSpPr/>
          <p:nvPr/>
        </p:nvGrpSpPr>
        <p:grpSpPr>
          <a:xfrm>
            <a:off x="409075" y="6840676"/>
            <a:ext cx="2637000" cy="1622400"/>
            <a:chOff x="409075" y="6840676"/>
            <a:chExt cx="2637000" cy="1622400"/>
          </a:xfrm>
        </p:grpSpPr>
        <p:sp>
          <p:nvSpPr>
            <p:cNvPr id="79" name="Google Shape;79;p13"/>
            <p:cNvSpPr/>
            <p:nvPr/>
          </p:nvSpPr>
          <p:spPr>
            <a:xfrm>
              <a:off x="409075" y="6840676"/>
              <a:ext cx="2637000" cy="1622400"/>
            </a:xfrm>
            <a:prstGeom prst="roundRect">
              <a:avLst>
                <a:gd fmla="val 2547" name="adj"/>
              </a:avLst>
            </a:prstGeom>
            <a:solidFill>
              <a:srgbClr val="FDF8EB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13"/>
            <p:cNvSpPr txBox="1"/>
            <p:nvPr/>
          </p:nvSpPr>
          <p:spPr>
            <a:xfrm>
              <a:off x="675625" y="6985582"/>
              <a:ext cx="2103900" cy="20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chemeClr val="dk1"/>
                  </a:solidFill>
                  <a:latin typeface="Poppins SemiBold"/>
                  <a:ea typeface="Poppins SemiBold"/>
                  <a:cs typeface="Poppins SemiBold"/>
                  <a:sym typeface="Poppins SemiBold"/>
                </a:rPr>
                <a:t>THINGS TO DO</a:t>
              </a:r>
              <a:endParaRPr sz="13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endParaRPr>
            </a:p>
          </p:txBody>
        </p:sp>
      </p:grpSp>
      <p:grpSp>
        <p:nvGrpSpPr>
          <p:cNvPr id="81" name="Google Shape;81;p13"/>
          <p:cNvGrpSpPr/>
          <p:nvPr/>
        </p:nvGrpSpPr>
        <p:grpSpPr>
          <a:xfrm>
            <a:off x="409075" y="8645826"/>
            <a:ext cx="2637000" cy="1622400"/>
            <a:chOff x="409075" y="8645826"/>
            <a:chExt cx="2637000" cy="1622400"/>
          </a:xfrm>
        </p:grpSpPr>
        <p:sp>
          <p:nvSpPr>
            <p:cNvPr id="82" name="Google Shape;82;p13"/>
            <p:cNvSpPr/>
            <p:nvPr/>
          </p:nvSpPr>
          <p:spPr>
            <a:xfrm>
              <a:off x="409075" y="8645826"/>
              <a:ext cx="2637000" cy="1622400"/>
            </a:xfrm>
            <a:prstGeom prst="roundRect">
              <a:avLst>
                <a:gd fmla="val 2547" name="adj"/>
              </a:avLst>
            </a:prstGeom>
            <a:solidFill>
              <a:srgbClr val="EEFAFF"/>
            </a:solidFill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13"/>
            <p:cNvSpPr txBox="1"/>
            <p:nvPr/>
          </p:nvSpPr>
          <p:spPr>
            <a:xfrm>
              <a:off x="675625" y="8790732"/>
              <a:ext cx="2103900" cy="20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chemeClr val="dk1"/>
                  </a:solidFill>
                  <a:latin typeface="Poppins SemiBold"/>
                  <a:ea typeface="Poppins SemiBold"/>
                  <a:cs typeface="Poppins SemiBold"/>
                  <a:sym typeface="Poppins SemiBold"/>
                </a:rPr>
                <a:t>FOOD &amp; DRINKS</a:t>
              </a:r>
              <a:endParaRPr sz="13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endParaRPr>
            </a:p>
          </p:txBody>
        </p:sp>
      </p:grpSp>
      <p:sp>
        <p:nvSpPr>
          <p:cNvPr id="84" name="Google Shape;84;p13"/>
          <p:cNvSpPr/>
          <p:nvPr/>
        </p:nvSpPr>
        <p:spPr>
          <a:xfrm>
            <a:off x="3227900" y="3015925"/>
            <a:ext cx="3947400" cy="2411100"/>
          </a:xfrm>
          <a:prstGeom prst="roundRect">
            <a:avLst>
              <a:gd fmla="val 2547" name="adj"/>
            </a:avLst>
          </a:prstGeom>
          <a:solidFill>
            <a:srgbClr val="FDF8EB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3"/>
          <p:cNvSpPr txBox="1"/>
          <p:nvPr/>
        </p:nvSpPr>
        <p:spPr>
          <a:xfrm>
            <a:off x="4149650" y="3160848"/>
            <a:ext cx="21039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FLIGHT DETAILS</a:t>
            </a:r>
            <a:endParaRPr sz="13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3360325" y="3577964"/>
            <a:ext cx="18114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C431A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Departure Flight</a:t>
            </a:r>
            <a:endParaRPr sz="1000">
              <a:solidFill>
                <a:srgbClr val="FC431A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3360325" y="3853336"/>
            <a:ext cx="18114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Origin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        . . . . .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3360325" y="4235897"/>
            <a:ext cx="18114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Destination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       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3360325" y="4618458"/>
            <a:ext cx="18114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Travel date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       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3360325" y="5001019"/>
            <a:ext cx="18114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Departure time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      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5231475" y="3577964"/>
            <a:ext cx="18114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C431A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Return Flight</a:t>
            </a:r>
            <a:endParaRPr sz="1000">
              <a:solidFill>
                <a:srgbClr val="FC431A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5231475" y="3853336"/>
            <a:ext cx="18114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Origin         . . . . .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93" name="Google Shape;93;p13"/>
          <p:cNvSpPr txBox="1"/>
          <p:nvPr/>
        </p:nvSpPr>
        <p:spPr>
          <a:xfrm>
            <a:off x="5231475" y="4235897"/>
            <a:ext cx="18114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Destination       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5231475" y="4618458"/>
            <a:ext cx="18114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Travel date         . . . . . . . . . . . . 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.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5231475" y="5001019"/>
            <a:ext cx="18114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Departure time       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3227900" y="5609775"/>
            <a:ext cx="3947400" cy="2411100"/>
          </a:xfrm>
          <a:prstGeom prst="roundRect">
            <a:avLst>
              <a:gd fmla="val 2547" name="adj"/>
            </a:avLst>
          </a:prstGeom>
          <a:solidFill>
            <a:srgbClr val="FAFCF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3"/>
          <p:cNvSpPr txBox="1"/>
          <p:nvPr/>
        </p:nvSpPr>
        <p:spPr>
          <a:xfrm>
            <a:off x="4149650" y="5754698"/>
            <a:ext cx="21039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BUDGET DETAILS</a:t>
            </a:r>
            <a:endParaRPr sz="13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98" name="Google Shape;98;p13"/>
          <p:cNvSpPr txBox="1"/>
          <p:nvPr/>
        </p:nvSpPr>
        <p:spPr>
          <a:xfrm>
            <a:off x="5715000" y="6070800"/>
            <a:ext cx="1278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184893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Amount</a:t>
            </a:r>
            <a:endParaRPr sz="1000">
              <a:solidFill>
                <a:srgbClr val="184893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99" name="Google Shape;99;p13"/>
          <p:cNvSpPr txBox="1"/>
          <p:nvPr/>
        </p:nvSpPr>
        <p:spPr>
          <a:xfrm>
            <a:off x="5715000" y="6312650"/>
            <a:ext cx="1278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. . . . . . . . . . 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. 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100" name="Google Shape;100;p13"/>
          <p:cNvSpPr txBox="1"/>
          <p:nvPr/>
        </p:nvSpPr>
        <p:spPr>
          <a:xfrm>
            <a:off x="5715000" y="6573282"/>
            <a:ext cx="1278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. . . . . . .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101" name="Google Shape;101;p13"/>
          <p:cNvSpPr txBox="1"/>
          <p:nvPr/>
        </p:nvSpPr>
        <p:spPr>
          <a:xfrm>
            <a:off x="5715000" y="6833914"/>
            <a:ext cx="1278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. . . . . . .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102" name="Google Shape;102;p13"/>
          <p:cNvSpPr txBox="1"/>
          <p:nvPr/>
        </p:nvSpPr>
        <p:spPr>
          <a:xfrm>
            <a:off x="5715000" y="7094545"/>
            <a:ext cx="1278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. . . . . . .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103" name="Google Shape;103;p13"/>
          <p:cNvSpPr txBox="1"/>
          <p:nvPr/>
        </p:nvSpPr>
        <p:spPr>
          <a:xfrm>
            <a:off x="5715000" y="7355177"/>
            <a:ext cx="1278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. . . . . . .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104" name="Google Shape;104;p13"/>
          <p:cNvSpPr txBox="1"/>
          <p:nvPr/>
        </p:nvSpPr>
        <p:spPr>
          <a:xfrm>
            <a:off x="5715000" y="7615802"/>
            <a:ext cx="1278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. . . . . . .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105" name="Google Shape;105;p13"/>
          <p:cNvSpPr txBox="1"/>
          <p:nvPr/>
        </p:nvSpPr>
        <p:spPr>
          <a:xfrm>
            <a:off x="3360325" y="6070800"/>
            <a:ext cx="2103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184893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Category</a:t>
            </a:r>
            <a:endParaRPr sz="1000">
              <a:solidFill>
                <a:srgbClr val="184893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106" name="Google Shape;106;p13"/>
          <p:cNvSpPr txBox="1"/>
          <p:nvPr/>
        </p:nvSpPr>
        <p:spPr>
          <a:xfrm>
            <a:off x="3360325" y="6312642"/>
            <a:ext cx="2103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. . . . . . . . . . . 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. . . . . . . . .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107" name="Google Shape;107;p13"/>
          <p:cNvSpPr txBox="1"/>
          <p:nvPr/>
        </p:nvSpPr>
        <p:spPr>
          <a:xfrm>
            <a:off x="3360325" y="6573277"/>
            <a:ext cx="2103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. . . . . . . . . . . . . . . . . . . .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108" name="Google Shape;108;p13"/>
          <p:cNvSpPr txBox="1"/>
          <p:nvPr/>
        </p:nvSpPr>
        <p:spPr>
          <a:xfrm>
            <a:off x="3360325" y="6833913"/>
            <a:ext cx="2103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. . . . . . . . . . . . . . . . . . . .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109" name="Google Shape;109;p13"/>
          <p:cNvSpPr txBox="1"/>
          <p:nvPr/>
        </p:nvSpPr>
        <p:spPr>
          <a:xfrm>
            <a:off x="3360325" y="7094548"/>
            <a:ext cx="2103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. . . . . . . . . . . . . . . . . . . .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110" name="Google Shape;110;p13"/>
          <p:cNvSpPr txBox="1"/>
          <p:nvPr/>
        </p:nvSpPr>
        <p:spPr>
          <a:xfrm>
            <a:off x="3360325" y="7355183"/>
            <a:ext cx="2103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. . . . . . . . . . . . . . . . . . . .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111" name="Google Shape;111;p13"/>
          <p:cNvSpPr txBox="1"/>
          <p:nvPr/>
        </p:nvSpPr>
        <p:spPr>
          <a:xfrm>
            <a:off x="5023825" y="7615800"/>
            <a:ext cx="4404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C431A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Total</a:t>
            </a:r>
            <a:endParaRPr sz="1000">
              <a:solidFill>
                <a:srgbClr val="FC431A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112" name="Google Shape;112;p13"/>
          <p:cNvSpPr/>
          <p:nvPr/>
        </p:nvSpPr>
        <p:spPr>
          <a:xfrm>
            <a:off x="3227900" y="8203625"/>
            <a:ext cx="3947400" cy="2064600"/>
          </a:xfrm>
          <a:prstGeom prst="roundRect">
            <a:avLst>
              <a:gd fmla="val 2547" name="adj"/>
            </a:avLst>
          </a:prstGeom>
          <a:noFill/>
          <a:ln cap="flat" cmpd="sng" w="19050">
            <a:solidFill>
              <a:schemeClr val="dk1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3"/>
          <p:cNvSpPr txBox="1"/>
          <p:nvPr/>
        </p:nvSpPr>
        <p:spPr>
          <a:xfrm>
            <a:off x="4149650" y="8348548"/>
            <a:ext cx="21039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MUST-DO ACTIVITY</a:t>
            </a:r>
            <a:endParaRPr sz="13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114" name="Google Shape;114;p13"/>
          <p:cNvSpPr txBox="1"/>
          <p:nvPr/>
        </p:nvSpPr>
        <p:spPr>
          <a:xfrm>
            <a:off x="3390559" y="8647750"/>
            <a:ext cx="3652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Location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        . . . . . . . . . . . . . . . . . . . . . . . . . . . . . . . .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115" name="Google Shape;115;p13"/>
          <p:cNvSpPr txBox="1"/>
          <p:nvPr/>
        </p:nvSpPr>
        <p:spPr>
          <a:xfrm>
            <a:off x="3390559" y="9029742"/>
            <a:ext cx="3652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Transportation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        . . . . . . . . . . . . . . . . . . . . . . . . . . . . . . .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116" name="Google Shape;116;p13"/>
          <p:cNvSpPr txBox="1"/>
          <p:nvPr/>
        </p:nvSpPr>
        <p:spPr>
          <a:xfrm>
            <a:off x="3390559" y="9411733"/>
            <a:ext cx="3652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Cost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        . . . . . . . . . . . . . . . . . . . . . . . . . . . . . . . . . . 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. . . . . . . . . . . . . . .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117" name="Google Shape;117;p13"/>
          <p:cNvSpPr txBox="1"/>
          <p:nvPr/>
        </p:nvSpPr>
        <p:spPr>
          <a:xfrm>
            <a:off x="3390559" y="9793725"/>
            <a:ext cx="3652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Date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         . . . . . . . . . . . . . . . . . . . . . . . . . . . . . . . . . . . . . . . . .</a:t>
            </a:r>
            <a:r>
              <a:rPr lang="en" sz="10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. . . . . . . </a:t>
            </a:r>
            <a:endParaRPr sz="10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grpSp>
        <p:nvGrpSpPr>
          <p:cNvPr id="118" name="Google Shape;118;p13"/>
          <p:cNvGrpSpPr/>
          <p:nvPr/>
        </p:nvGrpSpPr>
        <p:grpSpPr>
          <a:xfrm>
            <a:off x="4033656" y="396018"/>
            <a:ext cx="3284176" cy="2298257"/>
            <a:chOff x="4033656" y="396018"/>
            <a:chExt cx="3284176" cy="2298257"/>
          </a:xfrm>
        </p:grpSpPr>
        <p:pic>
          <p:nvPicPr>
            <p:cNvPr id="119" name="Google Shape;119;p13" title="Ресурс 3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5500482" y="396018"/>
              <a:ext cx="1817350" cy="167900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0" name="Google Shape;120;p13" title="Ресурс 2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033656" y="555300"/>
              <a:ext cx="1937525" cy="1645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1" name="Google Shape;121;p13" title="Ресурс 1@2x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5085650" y="1255175"/>
              <a:ext cx="2212475" cy="14391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