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10692000" cx="7560000"/>
  <p:notesSz cx="6858000" cy="9144000"/>
  <p:embeddedFontLst>
    <p:embeddedFont>
      <p:font typeface="Cormorant Garamond SemiBold"/>
      <p:regular r:id="rId7"/>
      <p:bold r:id="rId8"/>
      <p:italic r:id="rId9"/>
      <p:boldItalic r:id="rId10"/>
    </p:embeddedFont>
    <p:embeddedFont>
      <p:font typeface="Cormorant Garamond"/>
      <p:regular r:id="rId11"/>
      <p:bold r:id="rId12"/>
      <p:italic r:id="rId13"/>
      <p:boldItalic r:id="rId14"/>
    </p:embeddedFont>
    <p:embeddedFont>
      <p:font typeface="Mea Culpa"/>
      <p:regular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368">
          <p15:clr>
            <a:srgbClr val="747775"/>
          </p15:clr>
        </p15:guide>
        <p15:guide id="2" pos="2381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368" orient="horz"/>
        <p:guide pos="2381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CormorantGaramond-regular.fntdata"/><Relationship Id="rId10" Type="http://schemas.openxmlformats.org/officeDocument/2006/relationships/font" Target="fonts/CormorantGaramondSemiBold-boldItalic.fntdata"/><Relationship Id="rId13" Type="http://schemas.openxmlformats.org/officeDocument/2006/relationships/font" Target="fonts/CormorantGaramond-italic.fntdata"/><Relationship Id="rId12" Type="http://schemas.openxmlformats.org/officeDocument/2006/relationships/font" Target="fonts/CormorantGaramond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CormorantGaramondSemiBold-italic.fntdata"/><Relationship Id="rId15" Type="http://schemas.openxmlformats.org/officeDocument/2006/relationships/font" Target="fonts/MeaCulpa-regular.fntdata"/><Relationship Id="rId14" Type="http://schemas.openxmlformats.org/officeDocument/2006/relationships/font" Target="fonts/CormorantGaramond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CormorantGaramondSemiBold-regular.fntdata"/><Relationship Id="rId8" Type="http://schemas.openxmlformats.org/officeDocument/2006/relationships/font" Target="fonts/CormorantGaramondSemiBold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0" Type="http://schemas.openxmlformats.org/officeDocument/2006/relationships/image" Target="../media/image8.png"/><Relationship Id="rId9" Type="http://schemas.openxmlformats.org/officeDocument/2006/relationships/image" Target="../media/image13.png"/><Relationship Id="rId5" Type="http://schemas.openxmlformats.org/officeDocument/2006/relationships/image" Target="../media/image10.png"/><Relationship Id="rId6" Type="http://schemas.openxmlformats.org/officeDocument/2006/relationships/image" Target="../media/image4.png"/><Relationship Id="rId7" Type="http://schemas.openxmlformats.org/officeDocument/2006/relationships/image" Target="../media/image12.png"/><Relationship Id="rId8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0" y="0"/>
            <a:ext cx="7560000" cy="10692000"/>
          </a:xfrm>
          <a:prstGeom prst="rect">
            <a:avLst/>
          </a:prstGeom>
          <a:solidFill>
            <a:srgbClr val="F7F5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5" name="Google Shape;55;p13"/>
          <p:cNvGrpSpPr/>
          <p:nvPr/>
        </p:nvGrpSpPr>
        <p:grpSpPr>
          <a:xfrm>
            <a:off x="-5551" y="0"/>
            <a:ext cx="7576451" cy="10900425"/>
            <a:chOff x="-5551" y="0"/>
            <a:chExt cx="7576451" cy="10900425"/>
          </a:xfrm>
        </p:grpSpPr>
        <p:grpSp>
          <p:nvGrpSpPr>
            <p:cNvPr id="56" name="Google Shape;56;p13"/>
            <p:cNvGrpSpPr/>
            <p:nvPr/>
          </p:nvGrpSpPr>
          <p:grpSpPr>
            <a:xfrm>
              <a:off x="-5551" y="0"/>
              <a:ext cx="7576451" cy="5035050"/>
              <a:chOff x="-5551" y="0"/>
              <a:chExt cx="7576451" cy="5035050"/>
            </a:xfrm>
          </p:grpSpPr>
          <p:pic>
            <p:nvPicPr>
              <p:cNvPr id="57" name="Google Shape;57;p13"/>
              <p:cNvPicPr preferRelativeResize="0"/>
              <p:nvPr/>
            </p:nvPicPr>
            <p:blipFill rotWithShape="1">
              <a:blip r:embed="rId3">
                <a:alphaModFix/>
              </a:blip>
              <a:srcRect b="77309" l="24030" r="-1125" t="-27867"/>
              <a:stretch/>
            </p:blipFill>
            <p:spPr>
              <a:xfrm rot="5400000">
                <a:off x="-250413" y="3166337"/>
                <a:ext cx="2113575" cy="162385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8" name="Google Shape;58;p13"/>
              <p:cNvPicPr preferRelativeResize="0"/>
              <p:nvPr/>
            </p:nvPicPr>
            <p:blipFill rotWithShape="1">
              <a:blip r:embed="rId4">
                <a:alphaModFix/>
              </a:blip>
              <a:srcRect b="-15523" l="-10041" r="16548" t="-4165"/>
              <a:stretch/>
            </p:blipFill>
            <p:spPr>
              <a:xfrm flipH="1" rot="5400000">
                <a:off x="1888750" y="-1269750"/>
                <a:ext cx="1631750" cy="41712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9" name="Google Shape;59;p13"/>
              <p:cNvPicPr preferRelativeResize="0"/>
              <p:nvPr/>
            </p:nvPicPr>
            <p:blipFill rotWithShape="1">
              <a:blip r:embed="rId5">
                <a:alphaModFix/>
              </a:blip>
              <a:srcRect b="57218" l="28982" r="-1694" t="-13090"/>
              <a:stretch/>
            </p:blipFill>
            <p:spPr>
              <a:xfrm rot="10800000">
                <a:off x="4421176" y="1"/>
                <a:ext cx="3149724" cy="230332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0" name="Google Shape;60;p13"/>
              <p:cNvPicPr preferRelativeResize="0"/>
              <p:nvPr/>
            </p:nvPicPr>
            <p:blipFill rotWithShape="1">
              <a:blip r:embed="rId5">
                <a:alphaModFix/>
              </a:blip>
              <a:srcRect b="36599" l="22811" r="-984" t="-10329"/>
              <a:stretch/>
            </p:blipFill>
            <p:spPr>
              <a:xfrm rot="5400000">
                <a:off x="-173275" y="171425"/>
                <a:ext cx="3345775" cy="300292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1" name="Google Shape;61;p13"/>
              <p:cNvPicPr preferRelativeResize="0"/>
              <p:nvPr/>
            </p:nvPicPr>
            <p:blipFill rotWithShape="1">
              <a:blip r:embed="rId6">
                <a:alphaModFix/>
              </a:blip>
              <a:srcRect b="-6956" l="-18116" r="51781" t="-8223"/>
              <a:stretch/>
            </p:blipFill>
            <p:spPr>
              <a:xfrm rot="-5400000">
                <a:off x="4086750" y="-1516875"/>
                <a:ext cx="1061375" cy="409512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2" name="Google Shape;62;p13"/>
              <p:cNvPicPr preferRelativeResize="0"/>
              <p:nvPr/>
            </p:nvPicPr>
            <p:blipFill rotWithShape="1">
              <a:blip r:embed="rId7">
                <a:alphaModFix/>
              </a:blip>
              <a:srcRect b="35647" l="-4684" r="58302" t="4959"/>
              <a:stretch/>
            </p:blipFill>
            <p:spPr>
              <a:xfrm rot="-5400000">
                <a:off x="6207600" y="-164948"/>
                <a:ext cx="1198349" cy="152824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3" name="Google Shape;63;p13"/>
            <p:cNvGrpSpPr/>
            <p:nvPr/>
          </p:nvGrpSpPr>
          <p:grpSpPr>
            <a:xfrm>
              <a:off x="-5549" y="5497650"/>
              <a:ext cx="7566699" cy="5402775"/>
              <a:chOff x="-5549" y="5497650"/>
              <a:chExt cx="7566699" cy="5402775"/>
            </a:xfrm>
          </p:grpSpPr>
          <p:pic>
            <p:nvPicPr>
              <p:cNvPr id="64" name="Google Shape;64;p13"/>
              <p:cNvPicPr preferRelativeResize="0"/>
              <p:nvPr/>
            </p:nvPicPr>
            <p:blipFill rotWithShape="1">
              <a:blip r:embed="rId8">
                <a:alphaModFix/>
              </a:blip>
              <a:srcRect b="48153" l="-87885" r="-54891" t="-10649"/>
              <a:stretch/>
            </p:blipFill>
            <p:spPr>
              <a:xfrm>
                <a:off x="1506775" y="9315025"/>
                <a:ext cx="1814050" cy="137609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5" name="Google Shape;65;p13"/>
              <p:cNvPicPr preferRelativeResize="0"/>
              <p:nvPr/>
            </p:nvPicPr>
            <p:blipFill rotWithShape="1">
              <a:blip r:embed="rId5">
                <a:alphaModFix/>
              </a:blip>
              <a:srcRect b="49479" l="-8064" r="62962" t="-779"/>
              <a:stretch/>
            </p:blipFill>
            <p:spPr>
              <a:xfrm rot="5400000">
                <a:off x="73012" y="8705414"/>
                <a:ext cx="1907152" cy="206427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6" name="Google Shape;66;p13"/>
              <p:cNvPicPr preferRelativeResize="0"/>
              <p:nvPr/>
            </p:nvPicPr>
            <p:blipFill rotWithShape="1">
              <a:blip r:embed="rId6">
                <a:alphaModFix/>
              </a:blip>
              <a:srcRect b="-5967" l="-17908" r="13850" t="-5989"/>
              <a:stretch/>
            </p:blipFill>
            <p:spPr>
              <a:xfrm rot="5400000">
                <a:off x="4375100" y="7677625"/>
                <a:ext cx="1778000" cy="425074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7" name="Google Shape;67;p13"/>
              <p:cNvPicPr preferRelativeResize="0"/>
              <p:nvPr/>
            </p:nvPicPr>
            <p:blipFill rotWithShape="1">
              <a:blip r:embed="rId5">
                <a:alphaModFix/>
              </a:blip>
              <a:srcRect b="-3969" l="-4292" r="51683" t="5959"/>
              <a:stretch/>
            </p:blipFill>
            <p:spPr>
              <a:xfrm>
                <a:off x="5374325" y="7023425"/>
                <a:ext cx="2186825" cy="38770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8" name="Google Shape;68;p13"/>
              <p:cNvPicPr preferRelativeResize="0"/>
              <p:nvPr/>
            </p:nvPicPr>
            <p:blipFill rotWithShape="1">
              <a:blip r:embed="rId3">
                <a:alphaModFix/>
              </a:blip>
              <a:srcRect b="59463" l="0" r="0" t="0"/>
              <a:stretch/>
            </p:blipFill>
            <p:spPr>
              <a:xfrm>
                <a:off x="1010975" y="9355029"/>
                <a:ext cx="2815351" cy="13369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9" name="Google Shape;69;p13"/>
              <p:cNvPicPr preferRelativeResize="0"/>
              <p:nvPr/>
            </p:nvPicPr>
            <p:blipFill rotWithShape="1">
              <a:blip r:embed="rId7">
                <a:alphaModFix/>
              </a:blip>
              <a:srcRect b="-471" l="2727" r="541" t="39993"/>
              <a:stretch/>
            </p:blipFill>
            <p:spPr>
              <a:xfrm rot="10800000">
                <a:off x="4980073" y="9083874"/>
                <a:ext cx="2581077" cy="160725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0" name="Google Shape;70;p13"/>
              <p:cNvPicPr preferRelativeResize="0"/>
              <p:nvPr/>
            </p:nvPicPr>
            <p:blipFill rotWithShape="1">
              <a:blip r:embed="rId3">
                <a:alphaModFix/>
              </a:blip>
              <a:srcRect b="74440" l="-6827" r="4472" t="-1826"/>
              <a:stretch/>
            </p:blipFill>
            <p:spPr>
              <a:xfrm rot="-5400000">
                <a:off x="5659837" y="6490887"/>
                <a:ext cx="2893400" cy="90692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1" name="Google Shape;71;p13"/>
              <p:cNvPicPr preferRelativeResize="0"/>
              <p:nvPr/>
            </p:nvPicPr>
            <p:blipFill rotWithShape="1">
              <a:blip r:embed="rId9">
                <a:alphaModFix/>
              </a:blip>
              <a:srcRect b="36995" l="0" r="0" t="0"/>
              <a:stretch/>
            </p:blipFill>
            <p:spPr>
              <a:xfrm>
                <a:off x="3206750" y="9372900"/>
                <a:ext cx="2185824" cy="131910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72" name="Google Shape;72;p13"/>
          <p:cNvGrpSpPr/>
          <p:nvPr/>
        </p:nvGrpSpPr>
        <p:grpSpPr>
          <a:xfrm>
            <a:off x="132318" y="2405739"/>
            <a:ext cx="6950700" cy="6306602"/>
            <a:chOff x="132318" y="2405739"/>
            <a:chExt cx="6950700" cy="6306602"/>
          </a:xfrm>
        </p:grpSpPr>
        <p:grpSp>
          <p:nvGrpSpPr>
            <p:cNvPr id="73" name="Google Shape;73;p13"/>
            <p:cNvGrpSpPr/>
            <p:nvPr/>
          </p:nvGrpSpPr>
          <p:grpSpPr>
            <a:xfrm>
              <a:off x="132318" y="2572661"/>
              <a:ext cx="6950700" cy="3235200"/>
              <a:chOff x="132318" y="2648861"/>
              <a:chExt cx="6950700" cy="3235200"/>
            </a:xfrm>
          </p:grpSpPr>
          <p:sp>
            <p:nvSpPr>
              <p:cNvPr id="74" name="Google Shape;74;p13"/>
              <p:cNvSpPr txBox="1"/>
              <p:nvPr/>
            </p:nvSpPr>
            <p:spPr>
              <a:xfrm>
                <a:off x="360918" y="2648861"/>
                <a:ext cx="6722100" cy="2170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4100">
                    <a:solidFill>
                      <a:srgbClr val="78885E"/>
                    </a:solidFill>
                    <a:latin typeface="Mea Culpa"/>
                    <a:ea typeface="Mea Culpa"/>
                    <a:cs typeface="Mea Culpa"/>
                    <a:sym typeface="Mea Culpa"/>
                  </a:rPr>
                  <a:t>Holiday</a:t>
                </a:r>
                <a:endParaRPr sz="14100">
                  <a:solidFill>
                    <a:srgbClr val="78885E"/>
                  </a:solidFill>
                  <a:latin typeface="Mea Culpa"/>
                  <a:ea typeface="Mea Culpa"/>
                  <a:cs typeface="Mea Culpa"/>
                  <a:sym typeface="Mea Culpa"/>
                </a:endParaRPr>
              </a:p>
            </p:txBody>
          </p:sp>
          <p:sp>
            <p:nvSpPr>
              <p:cNvPr id="75" name="Google Shape;75;p13"/>
              <p:cNvSpPr txBox="1"/>
              <p:nvPr/>
            </p:nvSpPr>
            <p:spPr>
              <a:xfrm>
                <a:off x="132318" y="3713861"/>
                <a:ext cx="6722100" cy="2170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4100">
                    <a:solidFill>
                      <a:srgbClr val="E12310"/>
                    </a:solidFill>
                    <a:latin typeface="Mea Culpa"/>
                    <a:ea typeface="Mea Culpa"/>
                    <a:cs typeface="Mea Culpa"/>
                    <a:sym typeface="Mea Culpa"/>
                  </a:rPr>
                  <a:t>Party</a:t>
                </a:r>
                <a:endParaRPr sz="14100">
                  <a:solidFill>
                    <a:srgbClr val="E12310"/>
                  </a:solidFill>
                  <a:latin typeface="Mea Culpa"/>
                  <a:ea typeface="Mea Culpa"/>
                  <a:cs typeface="Mea Culpa"/>
                  <a:sym typeface="Mea Culpa"/>
                </a:endParaRPr>
              </a:p>
            </p:txBody>
          </p:sp>
        </p:grpSp>
        <p:sp>
          <p:nvSpPr>
            <p:cNvPr id="76" name="Google Shape;76;p13"/>
            <p:cNvSpPr txBox="1"/>
            <p:nvPr/>
          </p:nvSpPr>
          <p:spPr>
            <a:xfrm>
              <a:off x="2142600" y="2405739"/>
              <a:ext cx="3274800" cy="292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900">
                  <a:solidFill>
                    <a:srgbClr val="1B1B1B"/>
                  </a:solidFill>
                  <a:latin typeface="Cormorant Garamond SemiBold"/>
                  <a:ea typeface="Cormorant Garamond SemiBold"/>
                  <a:cs typeface="Cormorant Garamond SemiBold"/>
                  <a:sym typeface="Cormorant Garamond SemiBold"/>
                </a:rPr>
                <a:t>YOU’RE INVITED!</a:t>
              </a:r>
              <a:endParaRPr sz="1900">
                <a:solidFill>
                  <a:srgbClr val="1B1B1B"/>
                </a:solidFill>
                <a:latin typeface="Cormorant Garamond SemiBold"/>
                <a:ea typeface="Cormorant Garamond SemiBold"/>
                <a:cs typeface="Cormorant Garamond SemiBold"/>
                <a:sym typeface="Cormorant Garamond SemiBold"/>
              </a:endParaRPr>
            </a:p>
          </p:txBody>
        </p:sp>
        <p:pic>
          <p:nvPicPr>
            <p:cNvPr id="77" name="Google Shape;77;p13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3209775" y="5748725"/>
              <a:ext cx="1140450" cy="40152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78" name="Google Shape;78;p13"/>
            <p:cNvGrpSpPr/>
            <p:nvPr/>
          </p:nvGrpSpPr>
          <p:grpSpPr>
            <a:xfrm>
              <a:off x="1790596" y="6293054"/>
              <a:ext cx="3978882" cy="627233"/>
              <a:chOff x="2142600" y="6293230"/>
              <a:chExt cx="3274800" cy="627233"/>
            </a:xfrm>
          </p:grpSpPr>
          <p:sp>
            <p:nvSpPr>
              <p:cNvPr id="79" name="Google Shape;79;p13"/>
              <p:cNvSpPr txBox="1"/>
              <p:nvPr/>
            </p:nvSpPr>
            <p:spPr>
              <a:xfrm>
                <a:off x="2142600" y="6293230"/>
                <a:ext cx="3274800" cy="323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2100">
                    <a:solidFill>
                      <a:srgbClr val="1B1B1B"/>
                    </a:solidFill>
                    <a:latin typeface="Cormorant Garamond SemiBold"/>
                    <a:ea typeface="Cormorant Garamond SemiBold"/>
                    <a:cs typeface="Cormorant Garamond SemiBold"/>
                    <a:sym typeface="Cormorant Garamond SemiBold"/>
                  </a:rPr>
                  <a:t>Saturday, December 16th, 2026</a:t>
                </a:r>
                <a:endParaRPr sz="2200">
                  <a:solidFill>
                    <a:srgbClr val="1B1B1B"/>
                  </a:solidFill>
                  <a:latin typeface="Cormorant Garamond SemiBold"/>
                  <a:ea typeface="Cormorant Garamond SemiBold"/>
                  <a:cs typeface="Cormorant Garamond SemiBold"/>
                  <a:sym typeface="Cormorant Garamond SemiBold"/>
                </a:endParaRPr>
              </a:p>
            </p:txBody>
          </p:sp>
          <p:sp>
            <p:nvSpPr>
              <p:cNvPr id="80" name="Google Shape;80;p13"/>
              <p:cNvSpPr txBox="1"/>
              <p:nvPr/>
            </p:nvSpPr>
            <p:spPr>
              <a:xfrm>
                <a:off x="2142600" y="6597363"/>
                <a:ext cx="3274800" cy="323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2100">
                    <a:solidFill>
                      <a:srgbClr val="1B1B1B"/>
                    </a:solidFill>
                    <a:latin typeface="Cormorant Garamond SemiBold"/>
                    <a:ea typeface="Cormorant Garamond SemiBold"/>
                    <a:cs typeface="Cormorant Garamond SemiBold"/>
                    <a:sym typeface="Cormorant Garamond SemiBold"/>
                  </a:rPr>
                  <a:t>7:00 PM - 11:00 PM</a:t>
                </a:r>
                <a:endParaRPr sz="2100">
                  <a:solidFill>
                    <a:srgbClr val="1B1B1B"/>
                  </a:solidFill>
                  <a:latin typeface="Cormorant Garamond SemiBold"/>
                  <a:ea typeface="Cormorant Garamond SemiBold"/>
                  <a:cs typeface="Cormorant Garamond SemiBold"/>
                  <a:sym typeface="Cormorant Garamond SemiBold"/>
                </a:endParaRPr>
              </a:p>
            </p:txBody>
          </p:sp>
        </p:grpSp>
        <p:sp>
          <p:nvSpPr>
            <p:cNvPr id="81" name="Google Shape;81;p13"/>
            <p:cNvSpPr txBox="1"/>
            <p:nvPr/>
          </p:nvSpPr>
          <p:spPr>
            <a:xfrm>
              <a:off x="1790596" y="7197521"/>
              <a:ext cx="3978900" cy="64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2100">
                  <a:solidFill>
                    <a:srgbClr val="1B1B1B"/>
                  </a:solidFill>
                  <a:latin typeface="Cormorant Garamond SemiBold"/>
                  <a:ea typeface="Cormorant Garamond SemiBold"/>
                  <a:cs typeface="Cormorant Garamond SemiBold"/>
                  <a:sym typeface="Cormorant Garamond SemiBold"/>
                </a:rPr>
                <a:t>Winter Wonderland Hall, 123</a:t>
              </a:r>
              <a:endParaRPr sz="2100">
                <a:solidFill>
                  <a:srgbClr val="1B1B1B"/>
                </a:solidFill>
                <a:latin typeface="Cormorant Garamond SemiBold"/>
                <a:ea typeface="Cormorant Garamond SemiBold"/>
                <a:cs typeface="Cormorant Garamond SemiBold"/>
                <a:sym typeface="Cormorant Garamond SemiBold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2100">
                  <a:solidFill>
                    <a:srgbClr val="1B1B1B"/>
                  </a:solidFill>
                  <a:latin typeface="Cormorant Garamond SemiBold"/>
                  <a:ea typeface="Cormorant Garamond SemiBold"/>
                  <a:cs typeface="Cormorant Garamond SemiBold"/>
                  <a:sym typeface="Cormorant Garamond SemiBold"/>
                </a:rPr>
                <a:t>Snowflake Lane, North Pole City</a:t>
              </a:r>
              <a:endParaRPr sz="2100">
                <a:solidFill>
                  <a:srgbClr val="1B1B1B"/>
                </a:solidFill>
                <a:latin typeface="Cormorant Garamond SemiBold"/>
                <a:ea typeface="Cormorant Garamond SemiBold"/>
                <a:cs typeface="Cormorant Garamond SemiBold"/>
                <a:sym typeface="Cormorant Garamond SemiBold"/>
              </a:endParaRPr>
            </a:p>
          </p:txBody>
        </p:sp>
        <p:grpSp>
          <p:nvGrpSpPr>
            <p:cNvPr id="82" name="Google Shape;82;p13"/>
            <p:cNvGrpSpPr/>
            <p:nvPr/>
          </p:nvGrpSpPr>
          <p:grpSpPr>
            <a:xfrm>
              <a:off x="1790596" y="8090138"/>
              <a:ext cx="3978900" cy="622204"/>
              <a:chOff x="1790596" y="8090138"/>
              <a:chExt cx="3978900" cy="622204"/>
            </a:xfrm>
          </p:grpSpPr>
          <p:sp>
            <p:nvSpPr>
              <p:cNvPr id="83" name="Google Shape;83;p13"/>
              <p:cNvSpPr txBox="1"/>
              <p:nvPr/>
            </p:nvSpPr>
            <p:spPr>
              <a:xfrm>
                <a:off x="1790596" y="8090138"/>
                <a:ext cx="3978900" cy="27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1800">
                    <a:solidFill>
                      <a:srgbClr val="1B1B1B"/>
                    </a:solidFill>
                    <a:latin typeface="Cormorant Garamond"/>
                    <a:ea typeface="Cormorant Garamond"/>
                    <a:cs typeface="Cormorant Garamond"/>
                    <a:sym typeface="Cormorant Garamond"/>
                  </a:rPr>
                  <a:t>RSVP BY DECEMBER 10TH TO</a:t>
                </a:r>
                <a:r>
                  <a:rPr lang="uk" sz="1800">
                    <a:solidFill>
                      <a:srgbClr val="1B1B1B"/>
                    </a:solidFill>
                    <a:latin typeface="Cormorant Garamond SemiBold"/>
                    <a:ea typeface="Cormorant Garamond SemiBold"/>
                    <a:cs typeface="Cormorant Garamond SemiBold"/>
                    <a:sym typeface="Cormorant Garamond SemiBold"/>
                  </a:rPr>
                  <a:t> </a:t>
                </a:r>
                <a:endParaRPr sz="1800">
                  <a:solidFill>
                    <a:srgbClr val="1B1B1B"/>
                  </a:solidFill>
                  <a:latin typeface="Cormorant Garamond SemiBold"/>
                  <a:ea typeface="Cormorant Garamond SemiBold"/>
                  <a:cs typeface="Cormorant Garamond SemiBold"/>
                  <a:sym typeface="Cormorant Garamond SemiBold"/>
                </a:endParaRPr>
              </a:p>
            </p:txBody>
          </p:sp>
          <p:sp>
            <p:nvSpPr>
              <p:cNvPr id="84" name="Google Shape;84;p13"/>
              <p:cNvSpPr txBox="1"/>
              <p:nvPr/>
            </p:nvSpPr>
            <p:spPr>
              <a:xfrm>
                <a:off x="1790596" y="8389242"/>
                <a:ext cx="3978900" cy="323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2100">
                    <a:solidFill>
                      <a:srgbClr val="1B1B1B"/>
                    </a:solidFill>
                    <a:latin typeface="Cormorant Garamond SemiBold"/>
                    <a:ea typeface="Cormorant Garamond SemiBold"/>
                    <a:cs typeface="Cormorant Garamond SemiBold"/>
                    <a:sym typeface="Cormorant Garamond SemiBold"/>
                  </a:rPr>
                  <a:t>(123) 456-7890</a:t>
                </a:r>
                <a:endParaRPr sz="2100">
                  <a:solidFill>
                    <a:srgbClr val="1B1B1B"/>
                  </a:solidFill>
                  <a:latin typeface="Cormorant Garamond SemiBold"/>
                  <a:ea typeface="Cormorant Garamond SemiBold"/>
                  <a:cs typeface="Cormorant Garamond SemiBold"/>
                  <a:sym typeface="Cormorant Garamond SemiBold"/>
                </a:endParaRPr>
              </a:p>
            </p:txBody>
          </p:sp>
        </p:grp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