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Vollkorn Medium"/>
      <p:regular r:id="rId25"/>
      <p:bold r:id="rId26"/>
      <p:italic r:id="rId27"/>
      <p:boldItalic r:id="rId28"/>
    </p:embeddedFont>
    <p:embeddedFont>
      <p:font typeface="Vollkorn"/>
      <p:regular r:id="rId29"/>
      <p:bold r:id="rId30"/>
      <p:italic r:id="rId31"/>
      <p:boldItalic r:id="rId32"/>
    </p:embeddedFont>
    <p:embeddedFont>
      <p:font typeface="Arimo SemiBold"/>
      <p:regular r:id="rId33"/>
      <p:bold r:id="rId34"/>
      <p:italic r:id="rId35"/>
      <p:boldItalic r:id="rId36"/>
    </p:embeddedFont>
    <p:embeddedFont>
      <p:font typeface="Arim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mo-boldItalic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VollkornMedium-bold.fntdata"/><Relationship Id="rId25" Type="http://schemas.openxmlformats.org/officeDocument/2006/relationships/font" Target="fonts/VollkornMedium-regular.fntdata"/><Relationship Id="rId28" Type="http://schemas.openxmlformats.org/officeDocument/2006/relationships/font" Target="fonts/VollkornMedium-boldItalic.fntdata"/><Relationship Id="rId27" Type="http://schemas.openxmlformats.org/officeDocument/2006/relationships/font" Target="fonts/VollkornMedium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Vollkorn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Vollkorn-italic.fntdata"/><Relationship Id="rId30" Type="http://schemas.openxmlformats.org/officeDocument/2006/relationships/font" Target="fonts/Vollkorn-bold.fntdata"/><Relationship Id="rId11" Type="http://schemas.openxmlformats.org/officeDocument/2006/relationships/slide" Target="slides/slide7.xml"/><Relationship Id="rId33" Type="http://schemas.openxmlformats.org/officeDocument/2006/relationships/font" Target="fonts/ArimoSemiBold-regular.fntdata"/><Relationship Id="rId10" Type="http://schemas.openxmlformats.org/officeDocument/2006/relationships/slide" Target="slides/slide6.xml"/><Relationship Id="rId32" Type="http://schemas.openxmlformats.org/officeDocument/2006/relationships/font" Target="fonts/Vollkorn-boldItalic.fntdata"/><Relationship Id="rId13" Type="http://schemas.openxmlformats.org/officeDocument/2006/relationships/slide" Target="slides/slide9.xml"/><Relationship Id="rId35" Type="http://schemas.openxmlformats.org/officeDocument/2006/relationships/font" Target="fonts/ArimoSemiBold-italic.fntdata"/><Relationship Id="rId12" Type="http://schemas.openxmlformats.org/officeDocument/2006/relationships/slide" Target="slides/slide8.xml"/><Relationship Id="rId34" Type="http://schemas.openxmlformats.org/officeDocument/2006/relationships/font" Target="fonts/ArimoSemiBold-bold.fntdata"/><Relationship Id="rId15" Type="http://schemas.openxmlformats.org/officeDocument/2006/relationships/slide" Target="slides/slide11.xml"/><Relationship Id="rId37" Type="http://schemas.openxmlformats.org/officeDocument/2006/relationships/font" Target="fonts/Arimo-regular.fntdata"/><Relationship Id="rId14" Type="http://schemas.openxmlformats.org/officeDocument/2006/relationships/slide" Target="slides/slide10.xml"/><Relationship Id="rId36" Type="http://schemas.openxmlformats.org/officeDocument/2006/relationships/font" Target="fonts/ArimoSemiBold-boldItalic.fntdata"/><Relationship Id="rId17" Type="http://schemas.openxmlformats.org/officeDocument/2006/relationships/slide" Target="slides/slide13.xml"/><Relationship Id="rId39" Type="http://schemas.openxmlformats.org/officeDocument/2006/relationships/font" Target="fonts/Arimo-italic.fntdata"/><Relationship Id="rId16" Type="http://schemas.openxmlformats.org/officeDocument/2006/relationships/slide" Target="slides/slide12.xml"/><Relationship Id="rId38" Type="http://schemas.openxmlformats.org/officeDocument/2006/relationships/font" Target="fonts/Arimo-bold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fc72c12c8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0fc72c12c8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0fc72c12c8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0fc72c12c8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0fc72c12c8_0_4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0fc72c12c8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0fc72c12c8_0_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0fc72c12c8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0fc72c12c8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0fc72c12c8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0fc72c12c8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0fc72c12c8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0fc72c12c8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0fc72c12c8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0fc72c12c8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0fc72c12c8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0fc72c12c8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0fc72c12c8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0fc72c12c8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0fc72c12c8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0fc72c12c8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0fc72c12c8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0fc72c12c8_0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0fc72c12c8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fc72c12c8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0fc72c12c8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fc72c12c8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fc72c12c8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0fc72c12c8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0fc72c12c8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0fc72c12c8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0fc72c12c8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0fc72c12c8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0fc72c12c8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0fc72c12c8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0fc72c12c8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0fc72c12c8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0fc72c12c8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2.png"/><Relationship Id="rId7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18.png"/><Relationship Id="rId9" Type="http://schemas.openxmlformats.org/officeDocument/2006/relationships/image" Target="../media/image30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Relationship Id="rId8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13"/>
          <p:cNvGrpSpPr/>
          <p:nvPr/>
        </p:nvGrpSpPr>
        <p:grpSpPr>
          <a:xfrm>
            <a:off x="193825" y="-975"/>
            <a:ext cx="8756352" cy="5145450"/>
            <a:chOff x="193825" y="-975"/>
            <a:chExt cx="8756352" cy="5145450"/>
          </a:xfrm>
        </p:grpSpPr>
        <p:pic>
          <p:nvPicPr>
            <p:cNvPr id="56" name="Google Shape;56;p13"/>
            <p:cNvPicPr preferRelativeResize="0"/>
            <p:nvPr/>
          </p:nvPicPr>
          <p:blipFill rotWithShape="1">
            <a:blip r:embed="rId4">
              <a:alphaModFix/>
            </a:blip>
            <a:srcRect b="4539" l="0" r="0" t="3944"/>
            <a:stretch/>
          </p:blipFill>
          <p:spPr>
            <a:xfrm>
              <a:off x="193825" y="-975"/>
              <a:ext cx="8756352" cy="514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57;p13"/>
            <p:cNvSpPr/>
            <p:nvPr/>
          </p:nvSpPr>
          <p:spPr>
            <a:xfrm>
              <a:off x="489150" y="269750"/>
              <a:ext cx="8177700" cy="4623000"/>
            </a:xfrm>
            <a:prstGeom prst="rect">
              <a:avLst/>
            </a:prstGeom>
            <a:noFill/>
            <a:ln cap="flat" cmpd="sng" w="38100">
              <a:solidFill>
                <a:srgbClr val="584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" name="Google Shape;58;p13"/>
          <p:cNvGrpSpPr/>
          <p:nvPr/>
        </p:nvGrpSpPr>
        <p:grpSpPr>
          <a:xfrm>
            <a:off x="1092600" y="1576709"/>
            <a:ext cx="6958800" cy="1925516"/>
            <a:chOff x="1092600" y="1576709"/>
            <a:chExt cx="6958800" cy="1925516"/>
          </a:xfrm>
        </p:grpSpPr>
        <p:sp>
          <p:nvSpPr>
            <p:cNvPr id="59" name="Google Shape;59;p13"/>
            <p:cNvSpPr txBox="1"/>
            <p:nvPr/>
          </p:nvSpPr>
          <p:spPr>
            <a:xfrm>
              <a:off x="1092600" y="1576709"/>
              <a:ext cx="6958800" cy="16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64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HISTORY SLIDES </a:t>
              </a:r>
              <a:endParaRPr b="1" sz="64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64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TEMPLATE</a:t>
              </a:r>
              <a:endParaRPr b="1" sz="64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60" name="Google Shape;60;p13"/>
            <p:cNvSpPr txBox="1"/>
            <p:nvPr/>
          </p:nvSpPr>
          <p:spPr>
            <a:xfrm>
              <a:off x="2699400" y="3306025"/>
              <a:ext cx="3745200" cy="19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Your amazing presentation starts here</a:t>
              </a:r>
              <a:endParaRPr sz="15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61" name="Google Shape;61;p13"/>
          <p:cNvGrpSpPr/>
          <p:nvPr/>
        </p:nvGrpSpPr>
        <p:grpSpPr>
          <a:xfrm>
            <a:off x="939017" y="533075"/>
            <a:ext cx="7112383" cy="4061429"/>
            <a:chOff x="939017" y="533075"/>
            <a:chExt cx="7112383" cy="4061429"/>
          </a:xfrm>
        </p:grpSpPr>
        <p:pic>
          <p:nvPicPr>
            <p:cNvPr id="62" name="Google Shape;62;p13"/>
            <p:cNvPicPr preferRelativeResize="0"/>
            <p:nvPr/>
          </p:nvPicPr>
          <p:blipFill>
            <a:blip r:embed="rId5">
              <a:alphaModFix amt="90000"/>
            </a:blip>
            <a:stretch>
              <a:fillRect/>
            </a:stretch>
          </p:blipFill>
          <p:spPr>
            <a:xfrm>
              <a:off x="6764275" y="3267154"/>
              <a:ext cx="1287125" cy="1327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 rotWithShape="1">
            <a:blip r:embed="rId6">
              <a:alphaModFix amt="90000"/>
            </a:blip>
            <a:srcRect b="40214" l="0" r="0" t="29523"/>
            <a:stretch/>
          </p:blipFill>
          <p:spPr>
            <a:xfrm>
              <a:off x="3200725" y="533075"/>
              <a:ext cx="2742551" cy="82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>
            <a:blip r:embed="rId7">
              <a:alphaModFix amt="90000"/>
            </a:blip>
            <a:stretch>
              <a:fillRect/>
            </a:stretch>
          </p:blipFill>
          <p:spPr>
            <a:xfrm>
              <a:off x="939017" y="2942442"/>
              <a:ext cx="1424275" cy="16520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22"/>
          <p:cNvGrpSpPr/>
          <p:nvPr/>
        </p:nvGrpSpPr>
        <p:grpSpPr>
          <a:xfrm>
            <a:off x="193825" y="-975"/>
            <a:ext cx="8756352" cy="5145450"/>
            <a:chOff x="193825" y="-975"/>
            <a:chExt cx="8756352" cy="5145450"/>
          </a:xfrm>
        </p:grpSpPr>
        <p:pic>
          <p:nvPicPr>
            <p:cNvPr id="310" name="Google Shape;310;p22"/>
            <p:cNvPicPr preferRelativeResize="0"/>
            <p:nvPr/>
          </p:nvPicPr>
          <p:blipFill rotWithShape="1">
            <a:blip r:embed="rId4">
              <a:alphaModFix/>
            </a:blip>
            <a:srcRect b="4539" l="0" r="0" t="3944"/>
            <a:stretch/>
          </p:blipFill>
          <p:spPr>
            <a:xfrm>
              <a:off x="193825" y="-975"/>
              <a:ext cx="8756352" cy="514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22"/>
            <p:cNvSpPr/>
            <p:nvPr/>
          </p:nvSpPr>
          <p:spPr>
            <a:xfrm>
              <a:off x="489150" y="269750"/>
              <a:ext cx="8177700" cy="4623000"/>
            </a:xfrm>
            <a:prstGeom prst="rect">
              <a:avLst/>
            </a:prstGeom>
            <a:noFill/>
            <a:ln cap="flat" cmpd="sng" w="38100">
              <a:solidFill>
                <a:srgbClr val="584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2" name="Google Shape;312;p22"/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>
            <a:off x="5765174" y="632450"/>
            <a:ext cx="2420149" cy="242375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2"/>
          <p:cNvSpPr txBox="1"/>
          <p:nvPr/>
        </p:nvSpPr>
        <p:spPr>
          <a:xfrm>
            <a:off x="846250" y="1456553"/>
            <a:ext cx="5460900" cy="25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58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rPr>
              <a:t>Very</a:t>
            </a:r>
            <a:endParaRPr b="1" sz="5800">
              <a:solidFill>
                <a:srgbClr val="3D1F2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58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rPr>
              <a:t>Interesting </a:t>
            </a:r>
            <a:endParaRPr b="1" sz="5800">
              <a:solidFill>
                <a:srgbClr val="3D1F2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8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rPr>
              <a:t>Historical Fact!</a:t>
            </a:r>
            <a:endParaRPr b="1" sz="5800">
              <a:solidFill>
                <a:srgbClr val="3D1F20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314" name="Google Shape;314;p22"/>
          <p:cNvSpPr txBox="1"/>
          <p:nvPr/>
        </p:nvSpPr>
        <p:spPr>
          <a:xfrm>
            <a:off x="846250" y="4400617"/>
            <a:ext cx="63723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rPr>
              <a:t>Add an interesting historical fact about the events that took place during that time period.</a:t>
            </a:r>
            <a:endParaRPr sz="1200">
              <a:solidFill>
                <a:srgbClr val="3D1F20"/>
              </a:solidFill>
              <a:latin typeface="Arimo SemiBold"/>
              <a:ea typeface="Arimo SemiBold"/>
              <a:cs typeface="Arimo SemiBold"/>
              <a:sym typeface="Arimo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11/20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321" name="Google Shape;3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" y="988"/>
            <a:ext cx="3599002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23"/>
          <p:cNvGrpSpPr/>
          <p:nvPr/>
        </p:nvGrpSpPr>
        <p:grpSpPr>
          <a:xfrm>
            <a:off x="4072950" y="386075"/>
            <a:ext cx="4726223" cy="1424275"/>
            <a:chOff x="607825" y="386075"/>
            <a:chExt cx="4726223" cy="1424275"/>
          </a:xfrm>
        </p:grpSpPr>
        <p:sp>
          <p:nvSpPr>
            <p:cNvPr id="323" name="Google Shape;323;p23"/>
            <p:cNvSpPr txBox="1"/>
            <p:nvPr/>
          </p:nvSpPr>
          <p:spPr>
            <a:xfrm>
              <a:off x="607825" y="386075"/>
              <a:ext cx="4709100" cy="107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Political Causes 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&amp; Motivations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324" name="Google Shape;324;p23"/>
            <p:cNvSpPr txBox="1"/>
            <p:nvPr/>
          </p:nvSpPr>
          <p:spPr>
            <a:xfrm>
              <a:off x="624948" y="1564050"/>
              <a:ext cx="4709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What political motivations led to the event?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325" name="Google Shape;325;p23"/>
          <p:cNvGrpSpPr/>
          <p:nvPr/>
        </p:nvGrpSpPr>
        <p:grpSpPr>
          <a:xfrm>
            <a:off x="4072938" y="2262000"/>
            <a:ext cx="3398438" cy="2024250"/>
            <a:chOff x="4072938" y="2262000"/>
            <a:chExt cx="3398438" cy="2024250"/>
          </a:xfrm>
        </p:grpSpPr>
        <p:grpSp>
          <p:nvGrpSpPr>
            <p:cNvPr id="326" name="Google Shape;326;p23"/>
            <p:cNvGrpSpPr/>
            <p:nvPr/>
          </p:nvGrpSpPr>
          <p:grpSpPr>
            <a:xfrm>
              <a:off x="4072938" y="2262000"/>
              <a:ext cx="3398438" cy="896975"/>
              <a:chOff x="4072938" y="2262000"/>
              <a:chExt cx="3398438" cy="896975"/>
            </a:xfrm>
          </p:grpSpPr>
          <p:sp>
            <p:nvSpPr>
              <p:cNvPr id="327" name="Google Shape;327;p23"/>
              <p:cNvSpPr txBox="1"/>
              <p:nvPr/>
            </p:nvSpPr>
            <p:spPr>
              <a:xfrm>
                <a:off x="4090074" y="2262000"/>
                <a:ext cx="21141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Internal Politics:</a:t>
                </a:r>
                <a:endParaRPr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grpSp>
            <p:nvGrpSpPr>
              <p:cNvPr id="328" name="Google Shape;328;p23"/>
              <p:cNvGrpSpPr/>
              <p:nvPr/>
            </p:nvGrpSpPr>
            <p:grpSpPr>
              <a:xfrm>
                <a:off x="4072938" y="2515414"/>
                <a:ext cx="3398438" cy="184800"/>
                <a:chOff x="4072938" y="2515414"/>
                <a:chExt cx="3398438" cy="184800"/>
              </a:xfrm>
            </p:grpSpPr>
            <p:sp>
              <p:nvSpPr>
                <p:cNvPr id="329" name="Google Shape;329;p23"/>
                <p:cNvSpPr txBox="1"/>
                <p:nvPr/>
              </p:nvSpPr>
              <p:spPr>
                <a:xfrm>
                  <a:off x="4190576" y="2515414"/>
                  <a:ext cx="3280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3D1F20"/>
                      </a:solidFill>
                      <a:latin typeface="Arimo"/>
                      <a:ea typeface="Arimo"/>
                      <a:cs typeface="Arimo"/>
                      <a:sym typeface="Arimo"/>
                    </a:rPr>
                    <a:t>Conflicts within key nations/civilizations</a:t>
                  </a:r>
                  <a:endParaRPr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endParaRPr>
                </a:p>
              </p:txBody>
            </p:sp>
            <p:sp>
              <p:nvSpPr>
                <p:cNvPr id="330" name="Google Shape;330;p23"/>
                <p:cNvSpPr/>
                <p:nvPr/>
              </p:nvSpPr>
              <p:spPr>
                <a:xfrm>
                  <a:off x="4072938" y="25832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  <p:grpSp>
            <p:nvGrpSpPr>
              <p:cNvPr id="331" name="Google Shape;331;p23"/>
              <p:cNvGrpSpPr/>
              <p:nvPr/>
            </p:nvGrpSpPr>
            <p:grpSpPr>
              <a:xfrm>
                <a:off x="4072938" y="2744794"/>
                <a:ext cx="3398438" cy="184800"/>
                <a:chOff x="4072938" y="2515414"/>
                <a:chExt cx="3398438" cy="184800"/>
              </a:xfrm>
            </p:grpSpPr>
            <p:sp>
              <p:nvSpPr>
                <p:cNvPr id="332" name="Google Shape;332;p23"/>
                <p:cNvSpPr txBox="1"/>
                <p:nvPr/>
              </p:nvSpPr>
              <p:spPr>
                <a:xfrm>
                  <a:off x="4190576" y="2515414"/>
                  <a:ext cx="3280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3D1F20"/>
                      </a:solidFill>
                      <a:latin typeface="Arimo"/>
                      <a:ea typeface="Arimo"/>
                      <a:cs typeface="Arimo"/>
                      <a:sym typeface="Arimo"/>
                    </a:rPr>
                    <a:t>Give some other examples</a:t>
                  </a:r>
                  <a:endParaRPr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endParaRPr>
                </a:p>
              </p:txBody>
            </p:sp>
            <p:sp>
              <p:nvSpPr>
                <p:cNvPr id="333" name="Google Shape;333;p23"/>
                <p:cNvSpPr/>
                <p:nvPr/>
              </p:nvSpPr>
              <p:spPr>
                <a:xfrm>
                  <a:off x="4072938" y="25832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  <p:grpSp>
            <p:nvGrpSpPr>
              <p:cNvPr id="334" name="Google Shape;334;p23"/>
              <p:cNvGrpSpPr/>
              <p:nvPr/>
            </p:nvGrpSpPr>
            <p:grpSpPr>
              <a:xfrm>
                <a:off x="4072938" y="2974175"/>
                <a:ext cx="3398438" cy="184800"/>
                <a:chOff x="4072938" y="2515414"/>
                <a:chExt cx="3398438" cy="184800"/>
              </a:xfrm>
            </p:grpSpPr>
            <p:sp>
              <p:nvSpPr>
                <p:cNvPr id="335" name="Google Shape;335;p23"/>
                <p:cNvSpPr txBox="1"/>
                <p:nvPr/>
              </p:nvSpPr>
              <p:spPr>
                <a:xfrm>
                  <a:off x="4190576" y="2515414"/>
                  <a:ext cx="3280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3D1F20"/>
                      </a:solidFill>
                      <a:latin typeface="Arimo"/>
                      <a:ea typeface="Arimo"/>
                      <a:cs typeface="Arimo"/>
                      <a:sym typeface="Arimo"/>
                    </a:rPr>
                    <a:t>Give some other examples</a:t>
                  </a:r>
                  <a:endParaRPr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endParaRPr>
                </a:p>
              </p:txBody>
            </p:sp>
            <p:sp>
              <p:nvSpPr>
                <p:cNvPr id="336" name="Google Shape;336;p23"/>
                <p:cNvSpPr/>
                <p:nvPr/>
              </p:nvSpPr>
              <p:spPr>
                <a:xfrm>
                  <a:off x="4072938" y="25832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</p:grpSp>
        <p:grpSp>
          <p:nvGrpSpPr>
            <p:cNvPr id="337" name="Google Shape;337;p23"/>
            <p:cNvGrpSpPr/>
            <p:nvPr/>
          </p:nvGrpSpPr>
          <p:grpSpPr>
            <a:xfrm>
              <a:off x="4072938" y="3389275"/>
              <a:ext cx="3398438" cy="896975"/>
              <a:chOff x="4072938" y="2262000"/>
              <a:chExt cx="3398438" cy="896975"/>
            </a:xfrm>
          </p:grpSpPr>
          <p:sp>
            <p:nvSpPr>
              <p:cNvPr id="338" name="Google Shape;338;p23"/>
              <p:cNvSpPr txBox="1"/>
              <p:nvPr/>
            </p:nvSpPr>
            <p:spPr>
              <a:xfrm>
                <a:off x="4090074" y="2262000"/>
                <a:ext cx="21141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External Relations:</a:t>
                </a:r>
                <a:endParaRPr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grpSp>
            <p:nvGrpSpPr>
              <p:cNvPr id="339" name="Google Shape;339;p23"/>
              <p:cNvGrpSpPr/>
              <p:nvPr/>
            </p:nvGrpSpPr>
            <p:grpSpPr>
              <a:xfrm>
                <a:off x="4072938" y="2515414"/>
                <a:ext cx="3398438" cy="184800"/>
                <a:chOff x="4072938" y="2515414"/>
                <a:chExt cx="3398438" cy="184800"/>
              </a:xfrm>
            </p:grpSpPr>
            <p:sp>
              <p:nvSpPr>
                <p:cNvPr id="340" name="Google Shape;340;p23"/>
                <p:cNvSpPr txBox="1"/>
                <p:nvPr/>
              </p:nvSpPr>
              <p:spPr>
                <a:xfrm>
                  <a:off x="4190576" y="2515414"/>
                  <a:ext cx="3280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3D1F20"/>
                      </a:solidFill>
                      <a:latin typeface="Arimo"/>
                      <a:ea typeface="Arimo"/>
                      <a:cs typeface="Arimo"/>
                      <a:sym typeface="Arimo"/>
                    </a:rPr>
                    <a:t>Alliances, rivalries, or invasions</a:t>
                  </a:r>
                  <a:endParaRPr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endParaRPr>
                </a:p>
              </p:txBody>
            </p:sp>
            <p:sp>
              <p:nvSpPr>
                <p:cNvPr id="341" name="Google Shape;341;p23"/>
                <p:cNvSpPr/>
                <p:nvPr/>
              </p:nvSpPr>
              <p:spPr>
                <a:xfrm>
                  <a:off x="4072938" y="25832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  <p:grpSp>
            <p:nvGrpSpPr>
              <p:cNvPr id="342" name="Google Shape;342;p23"/>
              <p:cNvGrpSpPr/>
              <p:nvPr/>
            </p:nvGrpSpPr>
            <p:grpSpPr>
              <a:xfrm>
                <a:off x="4072938" y="2744794"/>
                <a:ext cx="3398438" cy="184800"/>
                <a:chOff x="4072938" y="2515414"/>
                <a:chExt cx="3398438" cy="184800"/>
              </a:xfrm>
            </p:grpSpPr>
            <p:sp>
              <p:nvSpPr>
                <p:cNvPr id="343" name="Google Shape;343;p23"/>
                <p:cNvSpPr txBox="1"/>
                <p:nvPr/>
              </p:nvSpPr>
              <p:spPr>
                <a:xfrm>
                  <a:off x="4190576" y="2515414"/>
                  <a:ext cx="3280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3D1F20"/>
                      </a:solidFill>
                      <a:latin typeface="Arimo"/>
                      <a:ea typeface="Arimo"/>
                      <a:cs typeface="Arimo"/>
                      <a:sym typeface="Arimo"/>
                    </a:rPr>
                    <a:t>Give some other examples</a:t>
                  </a:r>
                  <a:endParaRPr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endParaRPr>
                </a:p>
              </p:txBody>
            </p:sp>
            <p:sp>
              <p:nvSpPr>
                <p:cNvPr id="344" name="Google Shape;344;p23"/>
                <p:cNvSpPr/>
                <p:nvPr/>
              </p:nvSpPr>
              <p:spPr>
                <a:xfrm>
                  <a:off x="4072938" y="25832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  <p:grpSp>
            <p:nvGrpSpPr>
              <p:cNvPr id="345" name="Google Shape;345;p23"/>
              <p:cNvGrpSpPr/>
              <p:nvPr/>
            </p:nvGrpSpPr>
            <p:grpSpPr>
              <a:xfrm>
                <a:off x="4072938" y="2974175"/>
                <a:ext cx="3398438" cy="184800"/>
                <a:chOff x="4072938" y="2515414"/>
                <a:chExt cx="3398438" cy="184800"/>
              </a:xfrm>
            </p:grpSpPr>
            <p:sp>
              <p:nvSpPr>
                <p:cNvPr id="346" name="Google Shape;346;p23"/>
                <p:cNvSpPr txBox="1"/>
                <p:nvPr/>
              </p:nvSpPr>
              <p:spPr>
                <a:xfrm>
                  <a:off x="4190576" y="2515414"/>
                  <a:ext cx="3280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3D1F20"/>
                      </a:solidFill>
                      <a:latin typeface="Arimo"/>
                      <a:ea typeface="Arimo"/>
                      <a:cs typeface="Arimo"/>
                      <a:sym typeface="Arimo"/>
                    </a:rPr>
                    <a:t>Give some other examples</a:t>
                  </a:r>
                  <a:endParaRPr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endParaRPr>
                </a:p>
              </p:txBody>
            </p:sp>
            <p:sp>
              <p:nvSpPr>
                <p:cNvPr id="347" name="Google Shape;347;p23"/>
                <p:cNvSpPr/>
                <p:nvPr/>
              </p:nvSpPr>
              <p:spPr>
                <a:xfrm>
                  <a:off x="4072938" y="25832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4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4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12/20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354" name="Google Shape;354;p24"/>
          <p:cNvGrpSpPr/>
          <p:nvPr/>
        </p:nvGrpSpPr>
        <p:grpSpPr>
          <a:xfrm>
            <a:off x="1092600" y="462286"/>
            <a:ext cx="6958800" cy="728189"/>
            <a:chOff x="607825" y="462286"/>
            <a:chExt cx="6958800" cy="728189"/>
          </a:xfrm>
        </p:grpSpPr>
        <p:sp>
          <p:nvSpPr>
            <p:cNvPr id="355" name="Google Shape;355;p24"/>
            <p:cNvSpPr txBox="1"/>
            <p:nvPr/>
          </p:nvSpPr>
          <p:spPr>
            <a:xfrm>
              <a:off x="607825" y="462286"/>
              <a:ext cx="6958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Social &amp; Cultural Background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356" name="Google Shape;356;p24"/>
            <p:cNvSpPr txBox="1"/>
            <p:nvPr/>
          </p:nvSpPr>
          <p:spPr>
            <a:xfrm>
              <a:off x="1064700" y="981075"/>
              <a:ext cx="60450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What were the social norms, cultures, or beliefs of the time?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357" name="Google Shape;357;p24"/>
          <p:cNvGrpSpPr/>
          <p:nvPr/>
        </p:nvGrpSpPr>
        <p:grpSpPr>
          <a:xfrm>
            <a:off x="1782750" y="1652275"/>
            <a:ext cx="5583600" cy="2824800"/>
            <a:chOff x="1782750" y="1652275"/>
            <a:chExt cx="5583600" cy="2824800"/>
          </a:xfrm>
        </p:grpSpPr>
        <p:cxnSp>
          <p:nvCxnSpPr>
            <p:cNvPr id="358" name="Google Shape;358;p24"/>
            <p:cNvCxnSpPr/>
            <p:nvPr/>
          </p:nvCxnSpPr>
          <p:spPr>
            <a:xfrm>
              <a:off x="4574550" y="1652275"/>
              <a:ext cx="0" cy="2824800"/>
            </a:xfrm>
            <a:prstGeom prst="straightConnector1">
              <a:avLst/>
            </a:prstGeom>
            <a:noFill/>
            <a:ln cap="flat" cmpd="sng" w="19050">
              <a:solidFill>
                <a:srgbClr val="3D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9" name="Google Shape;359;p24"/>
            <p:cNvCxnSpPr/>
            <p:nvPr/>
          </p:nvCxnSpPr>
          <p:spPr>
            <a:xfrm>
              <a:off x="1782750" y="3064675"/>
              <a:ext cx="5583600" cy="0"/>
            </a:xfrm>
            <a:prstGeom prst="straightConnector1">
              <a:avLst/>
            </a:prstGeom>
            <a:noFill/>
            <a:ln cap="flat" cmpd="sng" w="19050">
              <a:solidFill>
                <a:srgbClr val="3D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0" name="Google Shape;360;p24"/>
          <p:cNvGrpSpPr/>
          <p:nvPr/>
        </p:nvGrpSpPr>
        <p:grpSpPr>
          <a:xfrm>
            <a:off x="1968350" y="1508375"/>
            <a:ext cx="2264100" cy="1256376"/>
            <a:chOff x="1845275" y="1508375"/>
            <a:chExt cx="2264100" cy="1256376"/>
          </a:xfrm>
        </p:grpSpPr>
        <p:sp>
          <p:nvSpPr>
            <p:cNvPr id="361" name="Google Shape;361;p24"/>
            <p:cNvSpPr txBox="1"/>
            <p:nvPr/>
          </p:nvSpPr>
          <p:spPr>
            <a:xfrm>
              <a:off x="2260325" y="1508375"/>
              <a:ext cx="1434000" cy="51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9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01</a:t>
              </a:r>
              <a:endParaRPr sz="39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362" name="Google Shape;362;p24"/>
            <p:cNvSpPr txBox="1"/>
            <p:nvPr/>
          </p:nvSpPr>
          <p:spPr>
            <a:xfrm>
              <a:off x="1845275" y="2400851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How did these factors influence 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the course of events?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63" name="Google Shape;363;p24"/>
            <p:cNvSpPr txBox="1"/>
            <p:nvPr/>
          </p:nvSpPr>
          <p:spPr>
            <a:xfrm>
              <a:off x="2125175" y="1979364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</a:t>
              </a:r>
              <a:endParaRPr sz="2300">
                <a:solidFill>
                  <a:srgbClr val="3D1F20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  <p:grpSp>
        <p:nvGrpSpPr>
          <p:cNvPr id="364" name="Google Shape;364;p24"/>
          <p:cNvGrpSpPr/>
          <p:nvPr/>
        </p:nvGrpSpPr>
        <p:grpSpPr>
          <a:xfrm>
            <a:off x="1968350" y="3270675"/>
            <a:ext cx="2264100" cy="1256376"/>
            <a:chOff x="1845275" y="1508375"/>
            <a:chExt cx="2264100" cy="1256376"/>
          </a:xfrm>
        </p:grpSpPr>
        <p:sp>
          <p:nvSpPr>
            <p:cNvPr id="365" name="Google Shape;365;p24"/>
            <p:cNvSpPr txBox="1"/>
            <p:nvPr/>
          </p:nvSpPr>
          <p:spPr>
            <a:xfrm>
              <a:off x="2260325" y="1508375"/>
              <a:ext cx="1434000" cy="51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900">
                  <a:solidFill>
                    <a:srgbClr val="81373E"/>
                  </a:solidFill>
                  <a:latin typeface="Vollkorn"/>
                  <a:ea typeface="Vollkorn"/>
                  <a:cs typeface="Vollkorn"/>
                  <a:sym typeface="Vollkorn"/>
                </a:rPr>
                <a:t>03</a:t>
              </a:r>
              <a:endParaRPr sz="3900">
                <a:solidFill>
                  <a:srgbClr val="81373E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366" name="Google Shape;366;p24"/>
            <p:cNvSpPr txBox="1"/>
            <p:nvPr/>
          </p:nvSpPr>
          <p:spPr>
            <a:xfrm>
              <a:off x="1845275" y="2400851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How did these factors influence 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the course of events?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67" name="Google Shape;367;p24"/>
            <p:cNvSpPr txBox="1"/>
            <p:nvPr/>
          </p:nvSpPr>
          <p:spPr>
            <a:xfrm>
              <a:off x="2125175" y="1979364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81373E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</a:t>
              </a:r>
              <a:endParaRPr sz="2300">
                <a:solidFill>
                  <a:srgbClr val="81373E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  <p:grpSp>
        <p:nvGrpSpPr>
          <p:cNvPr id="368" name="Google Shape;368;p24"/>
          <p:cNvGrpSpPr/>
          <p:nvPr/>
        </p:nvGrpSpPr>
        <p:grpSpPr>
          <a:xfrm>
            <a:off x="4923750" y="1508375"/>
            <a:ext cx="2264100" cy="1256376"/>
            <a:chOff x="1845275" y="1508375"/>
            <a:chExt cx="2264100" cy="1256376"/>
          </a:xfrm>
        </p:grpSpPr>
        <p:sp>
          <p:nvSpPr>
            <p:cNvPr id="369" name="Google Shape;369;p24"/>
            <p:cNvSpPr txBox="1"/>
            <p:nvPr/>
          </p:nvSpPr>
          <p:spPr>
            <a:xfrm>
              <a:off x="2260325" y="1508375"/>
              <a:ext cx="1434000" cy="51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900">
                  <a:solidFill>
                    <a:srgbClr val="81373E"/>
                  </a:solidFill>
                  <a:latin typeface="Vollkorn"/>
                  <a:ea typeface="Vollkorn"/>
                  <a:cs typeface="Vollkorn"/>
                  <a:sym typeface="Vollkorn"/>
                </a:rPr>
                <a:t>02</a:t>
              </a:r>
              <a:endParaRPr sz="3900">
                <a:solidFill>
                  <a:srgbClr val="81373E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370" name="Google Shape;370;p24"/>
            <p:cNvSpPr txBox="1"/>
            <p:nvPr/>
          </p:nvSpPr>
          <p:spPr>
            <a:xfrm>
              <a:off x="1845275" y="2400851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How did these factors influence 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the course of events?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71" name="Google Shape;371;p24"/>
            <p:cNvSpPr txBox="1"/>
            <p:nvPr/>
          </p:nvSpPr>
          <p:spPr>
            <a:xfrm>
              <a:off x="2125175" y="1979364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81373E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</a:t>
              </a:r>
              <a:endParaRPr sz="2300">
                <a:solidFill>
                  <a:srgbClr val="81373E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  <p:grpSp>
        <p:nvGrpSpPr>
          <p:cNvPr id="372" name="Google Shape;372;p24"/>
          <p:cNvGrpSpPr/>
          <p:nvPr/>
        </p:nvGrpSpPr>
        <p:grpSpPr>
          <a:xfrm>
            <a:off x="4923750" y="3270675"/>
            <a:ext cx="2264100" cy="1256376"/>
            <a:chOff x="1845275" y="1508375"/>
            <a:chExt cx="2264100" cy="1256376"/>
          </a:xfrm>
        </p:grpSpPr>
        <p:sp>
          <p:nvSpPr>
            <p:cNvPr id="373" name="Google Shape;373;p24"/>
            <p:cNvSpPr txBox="1"/>
            <p:nvPr/>
          </p:nvSpPr>
          <p:spPr>
            <a:xfrm>
              <a:off x="2260325" y="1508375"/>
              <a:ext cx="1434000" cy="51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9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04</a:t>
              </a:r>
              <a:endParaRPr sz="39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374" name="Google Shape;374;p24"/>
            <p:cNvSpPr txBox="1"/>
            <p:nvPr/>
          </p:nvSpPr>
          <p:spPr>
            <a:xfrm>
              <a:off x="1845275" y="2400851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How did these factors influence 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the course of events?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75" name="Google Shape;375;p24"/>
            <p:cNvSpPr txBox="1"/>
            <p:nvPr/>
          </p:nvSpPr>
          <p:spPr>
            <a:xfrm>
              <a:off x="2125175" y="1979364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</a:t>
              </a:r>
              <a:endParaRPr sz="2300">
                <a:solidFill>
                  <a:srgbClr val="3D1F20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25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5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13/20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382" name="Google Shape;382;p25"/>
          <p:cNvGrpSpPr/>
          <p:nvPr/>
        </p:nvGrpSpPr>
        <p:grpSpPr>
          <a:xfrm>
            <a:off x="630000" y="1853863"/>
            <a:ext cx="2264100" cy="782202"/>
            <a:chOff x="630000" y="1853863"/>
            <a:chExt cx="2264100" cy="782202"/>
          </a:xfrm>
        </p:grpSpPr>
        <p:sp>
          <p:nvSpPr>
            <p:cNvPr id="383" name="Google Shape;383;p25"/>
            <p:cNvSpPr txBox="1"/>
            <p:nvPr/>
          </p:nvSpPr>
          <p:spPr>
            <a:xfrm>
              <a:off x="630000" y="2272165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How this factor affected the 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economy of that period.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84" name="Google Shape;384;p25"/>
            <p:cNvSpPr txBox="1"/>
            <p:nvPr/>
          </p:nvSpPr>
          <p:spPr>
            <a:xfrm>
              <a:off x="630000" y="1853863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 01</a:t>
              </a:r>
              <a:endParaRPr sz="2300">
                <a:solidFill>
                  <a:srgbClr val="3D1F20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  <p:grpSp>
        <p:nvGrpSpPr>
          <p:cNvPr id="385" name="Google Shape;385;p25"/>
          <p:cNvGrpSpPr/>
          <p:nvPr/>
        </p:nvGrpSpPr>
        <p:grpSpPr>
          <a:xfrm>
            <a:off x="630000" y="3192288"/>
            <a:ext cx="2264100" cy="782202"/>
            <a:chOff x="630000" y="1853863"/>
            <a:chExt cx="2264100" cy="782202"/>
          </a:xfrm>
        </p:grpSpPr>
        <p:sp>
          <p:nvSpPr>
            <p:cNvPr id="386" name="Google Shape;386;p25"/>
            <p:cNvSpPr txBox="1"/>
            <p:nvPr/>
          </p:nvSpPr>
          <p:spPr>
            <a:xfrm>
              <a:off x="630000" y="2272165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How this factor affected the 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economy of that period.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87" name="Google Shape;387;p25"/>
            <p:cNvSpPr txBox="1"/>
            <p:nvPr/>
          </p:nvSpPr>
          <p:spPr>
            <a:xfrm>
              <a:off x="630000" y="1853863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81373E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 02</a:t>
              </a:r>
              <a:endParaRPr sz="2300">
                <a:solidFill>
                  <a:srgbClr val="81373E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  <p:grpSp>
        <p:nvGrpSpPr>
          <p:cNvPr id="388" name="Google Shape;388;p25"/>
          <p:cNvGrpSpPr/>
          <p:nvPr/>
        </p:nvGrpSpPr>
        <p:grpSpPr>
          <a:xfrm>
            <a:off x="6270025" y="1853863"/>
            <a:ext cx="2264100" cy="782202"/>
            <a:chOff x="6270025" y="1853863"/>
            <a:chExt cx="2264100" cy="782202"/>
          </a:xfrm>
        </p:grpSpPr>
        <p:sp>
          <p:nvSpPr>
            <p:cNvPr id="389" name="Google Shape;389;p25"/>
            <p:cNvSpPr txBox="1"/>
            <p:nvPr/>
          </p:nvSpPr>
          <p:spPr>
            <a:xfrm>
              <a:off x="6270025" y="2272165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How this factor affected the 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economy of that period.</a:t>
              </a:r>
              <a:endParaRPr sz="11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90" name="Google Shape;390;p25"/>
            <p:cNvSpPr txBox="1"/>
            <p:nvPr/>
          </p:nvSpPr>
          <p:spPr>
            <a:xfrm>
              <a:off x="6829825" y="1853863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81373E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 03</a:t>
              </a:r>
              <a:endParaRPr sz="2300">
                <a:solidFill>
                  <a:srgbClr val="81373E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  <p:grpSp>
        <p:nvGrpSpPr>
          <p:cNvPr id="391" name="Google Shape;391;p25"/>
          <p:cNvGrpSpPr/>
          <p:nvPr/>
        </p:nvGrpSpPr>
        <p:grpSpPr>
          <a:xfrm>
            <a:off x="6270025" y="3192288"/>
            <a:ext cx="2264100" cy="782202"/>
            <a:chOff x="6270025" y="3192288"/>
            <a:chExt cx="2264100" cy="782202"/>
          </a:xfrm>
        </p:grpSpPr>
        <p:sp>
          <p:nvSpPr>
            <p:cNvPr id="392" name="Google Shape;392;p25"/>
            <p:cNvSpPr txBox="1"/>
            <p:nvPr/>
          </p:nvSpPr>
          <p:spPr>
            <a:xfrm>
              <a:off x="6270025" y="3610590"/>
              <a:ext cx="2264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How this factor affected the 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economy of that period.</a:t>
              </a:r>
              <a:endParaRPr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sp>
          <p:nvSpPr>
            <p:cNvPr id="393" name="Google Shape;393;p25"/>
            <p:cNvSpPr txBox="1"/>
            <p:nvPr/>
          </p:nvSpPr>
          <p:spPr>
            <a:xfrm>
              <a:off x="6829825" y="3192288"/>
              <a:ext cx="17043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rPr>
                <a:t>Factor 04</a:t>
              </a:r>
              <a:endParaRPr sz="2300">
                <a:solidFill>
                  <a:srgbClr val="3D1F20"/>
                </a:solidFill>
                <a:latin typeface="Vollkorn Medium"/>
                <a:ea typeface="Vollkorn Medium"/>
                <a:cs typeface="Vollkorn Medium"/>
                <a:sym typeface="Vollkorn Medium"/>
              </a:endParaRPr>
            </a:p>
          </p:txBody>
        </p:sp>
      </p:grpSp>
      <p:sp>
        <p:nvSpPr>
          <p:cNvPr id="394" name="Google Shape;394;p25"/>
          <p:cNvSpPr txBox="1"/>
          <p:nvPr/>
        </p:nvSpPr>
        <p:spPr>
          <a:xfrm>
            <a:off x="630000" y="4433470"/>
            <a:ext cx="3583200" cy="1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rPr>
              <a:t>Use diagrams to better visualize your presentation.</a:t>
            </a:r>
            <a:endParaRPr sz="900">
              <a:solidFill>
                <a:srgbClr val="3D1F20"/>
              </a:solidFill>
              <a:latin typeface="Arimo SemiBold"/>
              <a:ea typeface="Arimo SemiBold"/>
              <a:cs typeface="Arimo SemiBold"/>
              <a:sym typeface="Arimo SemiBold"/>
            </a:endParaRPr>
          </a:p>
        </p:txBody>
      </p:sp>
      <p:grpSp>
        <p:nvGrpSpPr>
          <p:cNvPr id="395" name="Google Shape;395;p25"/>
          <p:cNvGrpSpPr/>
          <p:nvPr/>
        </p:nvGrpSpPr>
        <p:grpSpPr>
          <a:xfrm>
            <a:off x="3063700" y="1523775"/>
            <a:ext cx="2997600" cy="2997600"/>
            <a:chOff x="3063700" y="1523775"/>
            <a:chExt cx="2997600" cy="2997600"/>
          </a:xfrm>
        </p:grpSpPr>
        <p:sp>
          <p:nvSpPr>
            <p:cNvPr id="396" name="Google Shape;396;p25"/>
            <p:cNvSpPr/>
            <p:nvPr/>
          </p:nvSpPr>
          <p:spPr>
            <a:xfrm>
              <a:off x="3063700" y="1523775"/>
              <a:ext cx="2997600" cy="2997600"/>
            </a:xfrm>
            <a:prstGeom prst="pie">
              <a:avLst>
                <a:gd fmla="val 0" name="adj1"/>
                <a:gd fmla="val 16200000" name="adj2"/>
              </a:avLst>
            </a:prstGeom>
            <a:solidFill>
              <a:srgbClr val="3D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5"/>
            <p:cNvSpPr txBox="1"/>
            <p:nvPr/>
          </p:nvSpPr>
          <p:spPr>
            <a:xfrm>
              <a:off x="3282600" y="2553375"/>
              <a:ext cx="1019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600">
                  <a:solidFill>
                    <a:srgbClr val="F3F3F3"/>
                  </a:solidFill>
                  <a:latin typeface="Arimo"/>
                  <a:ea typeface="Arimo"/>
                  <a:cs typeface="Arimo"/>
                  <a:sym typeface="Arimo"/>
                </a:rPr>
                <a:t>01</a:t>
              </a:r>
              <a:endParaRPr b="1" sz="3600">
                <a:solidFill>
                  <a:srgbClr val="F3F3F3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398" name="Google Shape;398;p25"/>
          <p:cNvGrpSpPr/>
          <p:nvPr/>
        </p:nvGrpSpPr>
        <p:grpSpPr>
          <a:xfrm>
            <a:off x="3063688" y="1523775"/>
            <a:ext cx="2997600" cy="2997600"/>
            <a:chOff x="3063688" y="1523775"/>
            <a:chExt cx="2997600" cy="2997600"/>
          </a:xfrm>
        </p:grpSpPr>
        <p:sp>
          <p:nvSpPr>
            <p:cNvPr id="399" name="Google Shape;399;p25"/>
            <p:cNvSpPr/>
            <p:nvPr/>
          </p:nvSpPr>
          <p:spPr>
            <a:xfrm>
              <a:off x="3063688" y="1523775"/>
              <a:ext cx="2997600" cy="2997600"/>
            </a:xfrm>
            <a:prstGeom prst="pie">
              <a:avLst>
                <a:gd fmla="val 16168008" name="adj1"/>
                <a:gd fmla="val 16888" name="adj2"/>
              </a:avLst>
            </a:prstGeom>
            <a:solidFill>
              <a:srgbClr val="8137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25"/>
            <p:cNvSpPr txBox="1"/>
            <p:nvPr/>
          </p:nvSpPr>
          <p:spPr>
            <a:xfrm>
              <a:off x="4690488" y="2133250"/>
              <a:ext cx="1019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600">
                  <a:solidFill>
                    <a:srgbClr val="F3F3F3"/>
                  </a:solidFill>
                  <a:latin typeface="Arimo"/>
                  <a:ea typeface="Arimo"/>
                  <a:cs typeface="Arimo"/>
                  <a:sym typeface="Arimo"/>
                </a:rPr>
                <a:t>03</a:t>
              </a:r>
              <a:endParaRPr b="1" sz="3600">
                <a:solidFill>
                  <a:srgbClr val="F3F3F3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401" name="Google Shape;401;p25"/>
          <p:cNvGrpSpPr/>
          <p:nvPr/>
        </p:nvGrpSpPr>
        <p:grpSpPr>
          <a:xfrm>
            <a:off x="3063688" y="1523775"/>
            <a:ext cx="2997600" cy="2997600"/>
            <a:chOff x="3063688" y="1523775"/>
            <a:chExt cx="2997600" cy="2997600"/>
          </a:xfrm>
        </p:grpSpPr>
        <p:sp>
          <p:nvSpPr>
            <p:cNvPr id="402" name="Google Shape;402;p25"/>
            <p:cNvSpPr/>
            <p:nvPr/>
          </p:nvSpPr>
          <p:spPr>
            <a:xfrm>
              <a:off x="3063688" y="1523775"/>
              <a:ext cx="2997600" cy="2997600"/>
            </a:xfrm>
            <a:prstGeom prst="pie">
              <a:avLst>
                <a:gd fmla="val 2144431" name="adj1"/>
                <a:gd fmla="val 8248988" name="adj2"/>
              </a:avLst>
            </a:prstGeom>
            <a:solidFill>
              <a:srgbClr val="583D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5"/>
            <p:cNvSpPr txBox="1"/>
            <p:nvPr/>
          </p:nvSpPr>
          <p:spPr>
            <a:xfrm>
              <a:off x="4052788" y="3593225"/>
              <a:ext cx="1019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600">
                  <a:solidFill>
                    <a:srgbClr val="F3F3F3"/>
                  </a:solidFill>
                  <a:latin typeface="Arimo"/>
                  <a:ea typeface="Arimo"/>
                  <a:cs typeface="Arimo"/>
                  <a:sym typeface="Arimo"/>
                </a:rPr>
                <a:t>02</a:t>
              </a:r>
              <a:endParaRPr b="1" sz="3600">
                <a:solidFill>
                  <a:srgbClr val="F3F3F3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404" name="Google Shape;404;p25"/>
          <p:cNvGrpSpPr/>
          <p:nvPr/>
        </p:nvGrpSpPr>
        <p:grpSpPr>
          <a:xfrm>
            <a:off x="3063688" y="1523775"/>
            <a:ext cx="2997600" cy="2997600"/>
            <a:chOff x="3063688" y="1523775"/>
            <a:chExt cx="2997600" cy="2997600"/>
          </a:xfrm>
        </p:grpSpPr>
        <p:sp>
          <p:nvSpPr>
            <p:cNvPr id="405" name="Google Shape;405;p25"/>
            <p:cNvSpPr/>
            <p:nvPr/>
          </p:nvSpPr>
          <p:spPr>
            <a:xfrm>
              <a:off x="3063688" y="1523775"/>
              <a:ext cx="2997600" cy="2997600"/>
            </a:xfrm>
            <a:prstGeom prst="pie">
              <a:avLst>
                <a:gd fmla="val 21589376" name="adj1"/>
                <a:gd fmla="val 2136748" name="adj2"/>
              </a:avLst>
            </a:prstGeom>
            <a:solidFill>
              <a:srgbClr val="94575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5"/>
            <p:cNvSpPr txBox="1"/>
            <p:nvPr/>
          </p:nvSpPr>
          <p:spPr>
            <a:xfrm>
              <a:off x="5041888" y="3039125"/>
              <a:ext cx="1019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600">
                  <a:solidFill>
                    <a:srgbClr val="F3F3F3"/>
                  </a:solidFill>
                  <a:latin typeface="Arimo"/>
                  <a:ea typeface="Arimo"/>
                  <a:cs typeface="Arimo"/>
                  <a:sym typeface="Arimo"/>
                </a:rPr>
                <a:t>04</a:t>
              </a:r>
              <a:endParaRPr b="1" sz="3600">
                <a:solidFill>
                  <a:srgbClr val="F3F3F3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grpSp>
        <p:nvGrpSpPr>
          <p:cNvPr id="407" name="Google Shape;407;p25"/>
          <p:cNvGrpSpPr/>
          <p:nvPr/>
        </p:nvGrpSpPr>
        <p:grpSpPr>
          <a:xfrm>
            <a:off x="607825" y="462275"/>
            <a:ext cx="6081625" cy="765100"/>
            <a:chOff x="607825" y="462275"/>
            <a:chExt cx="6081625" cy="765100"/>
          </a:xfrm>
        </p:grpSpPr>
        <p:sp>
          <p:nvSpPr>
            <p:cNvPr id="408" name="Google Shape;408;p25"/>
            <p:cNvSpPr txBox="1"/>
            <p:nvPr/>
          </p:nvSpPr>
          <p:spPr>
            <a:xfrm>
              <a:off x="607825" y="462275"/>
              <a:ext cx="50013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Economic Factors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409" name="Google Shape;409;p25"/>
            <p:cNvSpPr txBox="1"/>
            <p:nvPr/>
          </p:nvSpPr>
          <p:spPr>
            <a:xfrm>
              <a:off x="624950" y="981075"/>
              <a:ext cx="6064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What economic factors influenced the events of those years?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6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26"/>
          <p:cNvGrpSpPr/>
          <p:nvPr/>
        </p:nvGrpSpPr>
        <p:grpSpPr>
          <a:xfrm>
            <a:off x="193825" y="-975"/>
            <a:ext cx="8756352" cy="5145450"/>
            <a:chOff x="193825" y="-975"/>
            <a:chExt cx="8756352" cy="5145450"/>
          </a:xfrm>
        </p:grpSpPr>
        <p:pic>
          <p:nvPicPr>
            <p:cNvPr id="416" name="Google Shape;416;p26"/>
            <p:cNvPicPr preferRelativeResize="0"/>
            <p:nvPr/>
          </p:nvPicPr>
          <p:blipFill rotWithShape="1">
            <a:blip r:embed="rId4">
              <a:alphaModFix/>
            </a:blip>
            <a:srcRect b="4539" l="0" r="0" t="3944"/>
            <a:stretch/>
          </p:blipFill>
          <p:spPr>
            <a:xfrm>
              <a:off x="193825" y="-975"/>
              <a:ext cx="8756352" cy="514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26"/>
            <p:cNvSpPr/>
            <p:nvPr/>
          </p:nvSpPr>
          <p:spPr>
            <a:xfrm>
              <a:off x="489150" y="269750"/>
              <a:ext cx="8177700" cy="4623000"/>
            </a:xfrm>
            <a:prstGeom prst="rect">
              <a:avLst/>
            </a:prstGeom>
            <a:noFill/>
            <a:ln cap="flat" cmpd="sng" w="38100">
              <a:solidFill>
                <a:srgbClr val="584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" name="Google Shape;418;p26"/>
          <p:cNvGrpSpPr/>
          <p:nvPr/>
        </p:nvGrpSpPr>
        <p:grpSpPr>
          <a:xfrm>
            <a:off x="846250" y="846950"/>
            <a:ext cx="4088400" cy="3332332"/>
            <a:chOff x="846250" y="846950"/>
            <a:chExt cx="4088400" cy="3332332"/>
          </a:xfrm>
        </p:grpSpPr>
        <p:sp>
          <p:nvSpPr>
            <p:cNvPr id="419" name="Google Shape;419;p26"/>
            <p:cNvSpPr txBox="1"/>
            <p:nvPr/>
          </p:nvSpPr>
          <p:spPr>
            <a:xfrm>
              <a:off x="846250" y="846950"/>
              <a:ext cx="4088400" cy="251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86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Key </a:t>
              </a:r>
              <a:endParaRPr b="1" sz="86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0" lvl="0" marL="0" rtl="0" algn="l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86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Battles </a:t>
              </a:r>
              <a:endParaRPr b="1" sz="86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420" name="Google Shape;420;p26"/>
            <p:cNvSpPr txBox="1"/>
            <p:nvPr/>
          </p:nvSpPr>
          <p:spPr>
            <a:xfrm>
              <a:off x="867486" y="3417282"/>
              <a:ext cx="39129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5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Tell about the key battles or turning </a:t>
              </a:r>
              <a:endParaRPr sz="15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5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points that changed the course of </a:t>
              </a:r>
              <a:endParaRPr sz="15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history of that period.</a:t>
              </a:r>
              <a:endParaRPr sz="15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421" name="Google Shape;421;p26"/>
          <p:cNvGrpSpPr/>
          <p:nvPr/>
        </p:nvGrpSpPr>
        <p:grpSpPr>
          <a:xfrm>
            <a:off x="5042400" y="497725"/>
            <a:ext cx="3445975" cy="4142950"/>
            <a:chOff x="5042400" y="497725"/>
            <a:chExt cx="3445975" cy="4142950"/>
          </a:xfrm>
        </p:grpSpPr>
        <p:pic>
          <p:nvPicPr>
            <p:cNvPr id="422" name="Google Shape;422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042400" y="497725"/>
              <a:ext cx="2623800" cy="2641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620825" y="1805875"/>
              <a:ext cx="2867550" cy="2834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7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956" y="0"/>
            <a:ext cx="3183037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0" name="Google Shape;430;p27"/>
          <p:cNvGrpSpPr/>
          <p:nvPr/>
        </p:nvGrpSpPr>
        <p:grpSpPr>
          <a:xfrm>
            <a:off x="607825" y="462275"/>
            <a:ext cx="5001323" cy="4076512"/>
            <a:chOff x="607825" y="462275"/>
            <a:chExt cx="5001323" cy="4076512"/>
          </a:xfrm>
        </p:grpSpPr>
        <p:grpSp>
          <p:nvGrpSpPr>
            <p:cNvPr id="431" name="Google Shape;431;p27"/>
            <p:cNvGrpSpPr/>
            <p:nvPr/>
          </p:nvGrpSpPr>
          <p:grpSpPr>
            <a:xfrm>
              <a:off x="607825" y="462275"/>
              <a:ext cx="5001323" cy="1011400"/>
              <a:chOff x="607825" y="462275"/>
              <a:chExt cx="5001323" cy="1011400"/>
            </a:xfrm>
          </p:grpSpPr>
          <p:sp>
            <p:nvSpPr>
              <p:cNvPr id="432" name="Google Shape;432;p27"/>
              <p:cNvSpPr txBox="1"/>
              <p:nvPr/>
            </p:nvSpPr>
            <p:spPr>
              <a:xfrm>
                <a:off x="607825" y="462275"/>
                <a:ext cx="5001300" cy="45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Impact on Daily Life</a:t>
                </a:r>
                <a:endParaRPr b="1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433" name="Google Shape;433;p27"/>
              <p:cNvSpPr txBox="1"/>
              <p:nvPr/>
            </p:nvSpPr>
            <p:spPr>
              <a:xfrm>
                <a:off x="624948" y="981075"/>
                <a:ext cx="49842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6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How did these key battles or turning points </a:t>
                </a:r>
                <a:endParaRPr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affect ordinary people?</a:t>
                </a:r>
                <a:endParaRPr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434" name="Google Shape;434;p27"/>
            <p:cNvGrpSpPr/>
            <p:nvPr/>
          </p:nvGrpSpPr>
          <p:grpSpPr>
            <a:xfrm>
              <a:off x="630000" y="1801996"/>
              <a:ext cx="4193948" cy="521841"/>
              <a:chOff x="630000" y="1726400"/>
              <a:chExt cx="4193948" cy="521841"/>
            </a:xfrm>
          </p:grpSpPr>
          <p:grpSp>
            <p:nvGrpSpPr>
              <p:cNvPr id="435" name="Google Shape;435;p27"/>
              <p:cNvGrpSpPr/>
              <p:nvPr/>
            </p:nvGrpSpPr>
            <p:grpSpPr>
              <a:xfrm>
                <a:off x="1323246" y="1726400"/>
                <a:ext cx="3500702" cy="521841"/>
                <a:chOff x="1301071" y="1694975"/>
                <a:chExt cx="3500702" cy="521841"/>
              </a:xfrm>
            </p:grpSpPr>
            <p:sp>
              <p:nvSpPr>
                <p:cNvPr id="436" name="Google Shape;436;p27"/>
                <p:cNvSpPr txBox="1"/>
                <p:nvPr/>
              </p:nvSpPr>
              <p:spPr>
                <a:xfrm>
                  <a:off x="1301073" y="1694975"/>
                  <a:ext cx="3500700" cy="32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500">
                      <a:solidFill>
                        <a:srgbClr val="3D1F20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Changes in Lifestyle</a:t>
                  </a:r>
                  <a:endParaRPr b="1" sz="25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  <p:sp>
              <p:nvSpPr>
                <p:cNvPr id="437" name="Google Shape;437;p27"/>
                <p:cNvSpPr txBox="1"/>
                <p:nvPr/>
              </p:nvSpPr>
              <p:spPr>
                <a:xfrm>
                  <a:off x="1301071" y="2046716"/>
                  <a:ext cx="35007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Tell about these historical events.</a:t>
                  </a:r>
                  <a:endParaRPr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</p:grpSp>
          <p:grpSp>
            <p:nvGrpSpPr>
              <p:cNvPr id="438" name="Google Shape;438;p27"/>
              <p:cNvGrpSpPr/>
              <p:nvPr/>
            </p:nvGrpSpPr>
            <p:grpSpPr>
              <a:xfrm>
                <a:off x="630000" y="1726400"/>
                <a:ext cx="505200" cy="505200"/>
                <a:chOff x="607825" y="1726400"/>
                <a:chExt cx="505200" cy="505200"/>
              </a:xfrm>
            </p:grpSpPr>
            <p:sp>
              <p:nvSpPr>
                <p:cNvPr id="439" name="Google Shape;439;p27"/>
                <p:cNvSpPr/>
                <p:nvPr/>
              </p:nvSpPr>
              <p:spPr>
                <a:xfrm>
                  <a:off x="607825" y="1726400"/>
                  <a:ext cx="505200" cy="505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0" name="Google Shape;440;p27"/>
                <p:cNvSpPr txBox="1"/>
                <p:nvPr/>
              </p:nvSpPr>
              <p:spPr>
                <a:xfrm>
                  <a:off x="688523" y="1761602"/>
                  <a:ext cx="343800" cy="40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3100">
                      <a:solidFill>
                        <a:schemeClr val="lt1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1</a:t>
                  </a:r>
                  <a:endParaRPr b="1" sz="3100">
                    <a:solidFill>
                      <a:schemeClr val="lt1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</p:grpSp>
        </p:grpSp>
        <p:grpSp>
          <p:nvGrpSpPr>
            <p:cNvPr id="441" name="Google Shape;441;p27"/>
            <p:cNvGrpSpPr/>
            <p:nvPr/>
          </p:nvGrpSpPr>
          <p:grpSpPr>
            <a:xfrm>
              <a:off x="630000" y="2909468"/>
              <a:ext cx="4193948" cy="521841"/>
              <a:chOff x="630000" y="1726400"/>
              <a:chExt cx="4193948" cy="521841"/>
            </a:xfrm>
          </p:grpSpPr>
          <p:grpSp>
            <p:nvGrpSpPr>
              <p:cNvPr id="442" name="Google Shape;442;p27"/>
              <p:cNvGrpSpPr/>
              <p:nvPr/>
            </p:nvGrpSpPr>
            <p:grpSpPr>
              <a:xfrm>
                <a:off x="1323246" y="1726400"/>
                <a:ext cx="3500702" cy="521841"/>
                <a:chOff x="1301071" y="1694975"/>
                <a:chExt cx="3500702" cy="521841"/>
              </a:xfrm>
            </p:grpSpPr>
            <p:sp>
              <p:nvSpPr>
                <p:cNvPr id="443" name="Google Shape;443;p27"/>
                <p:cNvSpPr txBox="1"/>
                <p:nvPr/>
              </p:nvSpPr>
              <p:spPr>
                <a:xfrm>
                  <a:off x="1301073" y="1694975"/>
                  <a:ext cx="3500700" cy="32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500">
                      <a:solidFill>
                        <a:srgbClr val="81373E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Living Conditions</a:t>
                  </a:r>
                  <a:endParaRPr b="1" sz="2500">
                    <a:solidFill>
                      <a:srgbClr val="81373E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  <p:sp>
              <p:nvSpPr>
                <p:cNvPr id="444" name="Google Shape;444;p27"/>
                <p:cNvSpPr txBox="1"/>
                <p:nvPr/>
              </p:nvSpPr>
              <p:spPr>
                <a:xfrm>
                  <a:off x="1301071" y="2046716"/>
                  <a:ext cx="35007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81373E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Tell about these historical events.</a:t>
                  </a:r>
                  <a:endParaRPr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</p:grpSp>
          <p:grpSp>
            <p:nvGrpSpPr>
              <p:cNvPr id="445" name="Google Shape;445;p27"/>
              <p:cNvGrpSpPr/>
              <p:nvPr/>
            </p:nvGrpSpPr>
            <p:grpSpPr>
              <a:xfrm>
                <a:off x="630000" y="1726400"/>
                <a:ext cx="505200" cy="505200"/>
                <a:chOff x="607825" y="1726400"/>
                <a:chExt cx="505200" cy="505200"/>
              </a:xfrm>
            </p:grpSpPr>
            <p:sp>
              <p:nvSpPr>
                <p:cNvPr id="446" name="Google Shape;446;p27"/>
                <p:cNvSpPr/>
                <p:nvPr/>
              </p:nvSpPr>
              <p:spPr>
                <a:xfrm>
                  <a:off x="607825" y="1726400"/>
                  <a:ext cx="505200" cy="505200"/>
                </a:xfrm>
                <a:prstGeom prst="ellipse">
                  <a:avLst/>
                </a:prstGeom>
                <a:solidFill>
                  <a:srgbClr val="81373E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47" name="Google Shape;447;p27"/>
                <p:cNvSpPr txBox="1"/>
                <p:nvPr/>
              </p:nvSpPr>
              <p:spPr>
                <a:xfrm>
                  <a:off x="688523" y="1761602"/>
                  <a:ext cx="343800" cy="40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3100">
                      <a:solidFill>
                        <a:schemeClr val="lt1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2</a:t>
                  </a:r>
                  <a:endParaRPr b="1" sz="3100">
                    <a:solidFill>
                      <a:schemeClr val="lt1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</p:grpSp>
        </p:grpSp>
        <p:grpSp>
          <p:nvGrpSpPr>
            <p:cNvPr id="448" name="Google Shape;448;p27"/>
            <p:cNvGrpSpPr/>
            <p:nvPr/>
          </p:nvGrpSpPr>
          <p:grpSpPr>
            <a:xfrm>
              <a:off x="630000" y="4016940"/>
              <a:ext cx="4979050" cy="521847"/>
              <a:chOff x="630000" y="1726394"/>
              <a:chExt cx="4979050" cy="521847"/>
            </a:xfrm>
          </p:grpSpPr>
          <p:grpSp>
            <p:nvGrpSpPr>
              <p:cNvPr id="449" name="Google Shape;449;p27"/>
              <p:cNvGrpSpPr/>
              <p:nvPr/>
            </p:nvGrpSpPr>
            <p:grpSpPr>
              <a:xfrm>
                <a:off x="1323246" y="1726394"/>
                <a:ext cx="4285804" cy="521847"/>
                <a:chOff x="1301071" y="1694969"/>
                <a:chExt cx="4285804" cy="521847"/>
              </a:xfrm>
            </p:grpSpPr>
            <p:sp>
              <p:nvSpPr>
                <p:cNvPr id="450" name="Google Shape;450;p27"/>
                <p:cNvSpPr txBox="1"/>
                <p:nvPr/>
              </p:nvSpPr>
              <p:spPr>
                <a:xfrm>
                  <a:off x="1301075" y="1694969"/>
                  <a:ext cx="4285800" cy="32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500">
                      <a:solidFill>
                        <a:srgbClr val="7E4F45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Significant Social Changes</a:t>
                  </a:r>
                  <a:endParaRPr b="1" sz="2500">
                    <a:solidFill>
                      <a:srgbClr val="7E4F45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  <p:sp>
              <p:nvSpPr>
                <p:cNvPr id="451" name="Google Shape;451;p27"/>
                <p:cNvSpPr txBox="1"/>
                <p:nvPr/>
              </p:nvSpPr>
              <p:spPr>
                <a:xfrm>
                  <a:off x="1301071" y="2046716"/>
                  <a:ext cx="3500700" cy="17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7E4F45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Tell about these historical events.</a:t>
                  </a:r>
                  <a:endParaRPr sz="1300">
                    <a:solidFill>
                      <a:srgbClr val="7E4F45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</p:grpSp>
          <p:grpSp>
            <p:nvGrpSpPr>
              <p:cNvPr id="452" name="Google Shape;452;p27"/>
              <p:cNvGrpSpPr/>
              <p:nvPr/>
            </p:nvGrpSpPr>
            <p:grpSpPr>
              <a:xfrm>
                <a:off x="630000" y="1726400"/>
                <a:ext cx="505200" cy="505200"/>
                <a:chOff x="607825" y="1726400"/>
                <a:chExt cx="505200" cy="505200"/>
              </a:xfrm>
            </p:grpSpPr>
            <p:sp>
              <p:nvSpPr>
                <p:cNvPr id="453" name="Google Shape;453;p27"/>
                <p:cNvSpPr/>
                <p:nvPr/>
              </p:nvSpPr>
              <p:spPr>
                <a:xfrm>
                  <a:off x="607825" y="1726400"/>
                  <a:ext cx="505200" cy="505200"/>
                </a:xfrm>
                <a:prstGeom prst="ellipse">
                  <a:avLst/>
                </a:prstGeom>
                <a:solidFill>
                  <a:srgbClr val="7E4F4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54" name="Google Shape;454;p27"/>
                <p:cNvSpPr txBox="1"/>
                <p:nvPr/>
              </p:nvSpPr>
              <p:spPr>
                <a:xfrm>
                  <a:off x="688523" y="1729423"/>
                  <a:ext cx="343800" cy="40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3100">
                      <a:solidFill>
                        <a:schemeClr val="lt1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3</a:t>
                  </a:r>
                  <a:endParaRPr b="1" sz="3100">
                    <a:solidFill>
                      <a:schemeClr val="lt1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8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0" name="Google Shape;460;p28"/>
          <p:cNvGrpSpPr/>
          <p:nvPr/>
        </p:nvGrpSpPr>
        <p:grpSpPr>
          <a:xfrm>
            <a:off x="193825" y="-975"/>
            <a:ext cx="8756352" cy="5145450"/>
            <a:chOff x="193825" y="-975"/>
            <a:chExt cx="8756352" cy="5145450"/>
          </a:xfrm>
        </p:grpSpPr>
        <p:pic>
          <p:nvPicPr>
            <p:cNvPr id="461" name="Google Shape;461;p28"/>
            <p:cNvPicPr preferRelativeResize="0"/>
            <p:nvPr/>
          </p:nvPicPr>
          <p:blipFill rotWithShape="1">
            <a:blip r:embed="rId4">
              <a:alphaModFix/>
            </a:blip>
            <a:srcRect b="4539" l="0" r="0" t="3944"/>
            <a:stretch/>
          </p:blipFill>
          <p:spPr>
            <a:xfrm>
              <a:off x="193825" y="-975"/>
              <a:ext cx="8756352" cy="514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28"/>
            <p:cNvSpPr/>
            <p:nvPr/>
          </p:nvSpPr>
          <p:spPr>
            <a:xfrm>
              <a:off x="489150" y="269750"/>
              <a:ext cx="8177700" cy="4623000"/>
            </a:xfrm>
            <a:prstGeom prst="rect">
              <a:avLst/>
            </a:prstGeom>
            <a:noFill/>
            <a:ln cap="flat" cmpd="sng" w="38100">
              <a:solidFill>
                <a:srgbClr val="584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3" name="Google Shape;463;p28"/>
          <p:cNvGrpSpPr/>
          <p:nvPr/>
        </p:nvGrpSpPr>
        <p:grpSpPr>
          <a:xfrm>
            <a:off x="5055600" y="1435850"/>
            <a:ext cx="3300600" cy="2280571"/>
            <a:chOff x="846250" y="1435850"/>
            <a:chExt cx="3300600" cy="2280571"/>
          </a:xfrm>
        </p:grpSpPr>
        <p:sp>
          <p:nvSpPr>
            <p:cNvPr id="464" name="Google Shape;464;p28"/>
            <p:cNvSpPr txBox="1"/>
            <p:nvPr/>
          </p:nvSpPr>
          <p:spPr>
            <a:xfrm>
              <a:off x="846250" y="1435850"/>
              <a:ext cx="3300600" cy="167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64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Did You</a:t>
              </a:r>
              <a:endParaRPr b="1" sz="64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64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Know?</a:t>
              </a:r>
              <a:endParaRPr b="1" sz="64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465" name="Google Shape;465;p28"/>
            <p:cNvSpPr txBox="1"/>
            <p:nvPr/>
          </p:nvSpPr>
          <p:spPr>
            <a:xfrm>
              <a:off x="867477" y="3286221"/>
              <a:ext cx="32379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Add one more interesting historical fact that happened in that period.</a:t>
              </a:r>
              <a:endParaRPr sz="13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pic>
        <p:nvPicPr>
          <p:cNvPr id="466" name="Google Shape;4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00" y="603850"/>
            <a:ext cx="3935800" cy="39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9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9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6208488" y="0"/>
            <a:ext cx="2935524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p29"/>
          <p:cNvGrpSpPr/>
          <p:nvPr/>
        </p:nvGrpSpPr>
        <p:grpSpPr>
          <a:xfrm>
            <a:off x="607825" y="462275"/>
            <a:ext cx="5001323" cy="3632875"/>
            <a:chOff x="607825" y="462275"/>
            <a:chExt cx="5001323" cy="3632875"/>
          </a:xfrm>
        </p:grpSpPr>
        <p:grpSp>
          <p:nvGrpSpPr>
            <p:cNvPr id="474" name="Google Shape;474;p29"/>
            <p:cNvGrpSpPr/>
            <p:nvPr/>
          </p:nvGrpSpPr>
          <p:grpSpPr>
            <a:xfrm>
              <a:off x="607825" y="462275"/>
              <a:ext cx="5001323" cy="765100"/>
              <a:chOff x="607825" y="462275"/>
              <a:chExt cx="5001323" cy="765100"/>
            </a:xfrm>
          </p:grpSpPr>
          <p:sp>
            <p:nvSpPr>
              <p:cNvPr id="475" name="Google Shape;475;p29"/>
              <p:cNvSpPr txBox="1"/>
              <p:nvPr/>
            </p:nvSpPr>
            <p:spPr>
              <a:xfrm>
                <a:off x="607825" y="462275"/>
                <a:ext cx="5001300" cy="45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Conclusion &amp; Summary</a:t>
                </a:r>
                <a:endParaRPr b="1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476" name="Google Shape;476;p29"/>
              <p:cNvSpPr txBox="1"/>
              <p:nvPr/>
            </p:nvSpPr>
            <p:spPr>
              <a:xfrm>
                <a:off x="624948" y="981075"/>
                <a:ext cx="49842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Recap the key points discussed.</a:t>
                </a:r>
                <a:endParaRPr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477" name="Google Shape;477;p29"/>
            <p:cNvGrpSpPr/>
            <p:nvPr/>
          </p:nvGrpSpPr>
          <p:grpSpPr>
            <a:xfrm>
              <a:off x="624948" y="1653875"/>
              <a:ext cx="4984200" cy="449550"/>
              <a:chOff x="624948" y="1653875"/>
              <a:chExt cx="4984200" cy="449550"/>
            </a:xfrm>
          </p:grpSpPr>
          <p:sp>
            <p:nvSpPr>
              <p:cNvPr id="478" name="Google Shape;478;p29"/>
              <p:cNvSpPr txBox="1"/>
              <p:nvPr/>
            </p:nvSpPr>
            <p:spPr>
              <a:xfrm>
                <a:off x="624948" y="1653875"/>
                <a:ext cx="4984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rPr>
                  <a:t>Final Thoughts</a:t>
                </a:r>
                <a:endParaRPr b="1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479" name="Google Shape;479;p29"/>
              <p:cNvSpPr txBox="1"/>
              <p:nvPr/>
            </p:nvSpPr>
            <p:spPr>
              <a:xfrm>
                <a:off x="624948" y="1903325"/>
                <a:ext cx="49842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How does this topic relate to today’s world?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480" name="Google Shape;480;p29"/>
            <p:cNvGrpSpPr/>
            <p:nvPr/>
          </p:nvGrpSpPr>
          <p:grpSpPr>
            <a:xfrm>
              <a:off x="624948" y="2449638"/>
              <a:ext cx="4984200" cy="649650"/>
              <a:chOff x="624948" y="1653875"/>
              <a:chExt cx="4984200" cy="649650"/>
            </a:xfrm>
          </p:grpSpPr>
          <p:sp>
            <p:nvSpPr>
              <p:cNvPr id="481" name="Google Shape;481;p29"/>
              <p:cNvSpPr txBox="1"/>
              <p:nvPr/>
            </p:nvSpPr>
            <p:spPr>
              <a:xfrm>
                <a:off x="624948" y="1653875"/>
                <a:ext cx="4984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rPr>
                  <a:t>Lessons Learned</a:t>
                </a:r>
                <a:endParaRPr b="1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482" name="Google Shape;482;p29"/>
              <p:cNvSpPr txBox="1"/>
              <p:nvPr/>
            </p:nvSpPr>
            <p:spPr>
              <a:xfrm>
                <a:off x="624948" y="1903325"/>
                <a:ext cx="4984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Reflect on what we can learn from the past to address 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present challenges.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483" name="Google Shape;483;p29"/>
            <p:cNvGrpSpPr/>
            <p:nvPr/>
          </p:nvGrpSpPr>
          <p:grpSpPr>
            <a:xfrm>
              <a:off x="624948" y="3445500"/>
              <a:ext cx="4984200" cy="649650"/>
              <a:chOff x="624948" y="1653875"/>
              <a:chExt cx="4984200" cy="649650"/>
            </a:xfrm>
          </p:grpSpPr>
          <p:sp>
            <p:nvSpPr>
              <p:cNvPr id="484" name="Google Shape;484;p29"/>
              <p:cNvSpPr txBox="1"/>
              <p:nvPr/>
            </p:nvSpPr>
            <p:spPr>
              <a:xfrm>
                <a:off x="624948" y="1653875"/>
                <a:ext cx="4984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rPr>
                  <a:t>How the Topic Shapes the Future</a:t>
                </a:r>
                <a:endParaRPr b="1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485" name="Google Shape;485;p29"/>
              <p:cNvSpPr txBox="1"/>
              <p:nvPr/>
            </p:nvSpPr>
            <p:spPr>
              <a:xfrm>
                <a:off x="624948" y="1903325"/>
                <a:ext cx="4984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Offer insights on how understanding this history can help 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shape future actions.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30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0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18/20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492" name="Google Shape;492;p30"/>
          <p:cNvGrpSpPr/>
          <p:nvPr/>
        </p:nvGrpSpPr>
        <p:grpSpPr>
          <a:xfrm>
            <a:off x="1092600" y="462286"/>
            <a:ext cx="6958800" cy="728189"/>
            <a:chOff x="607825" y="462286"/>
            <a:chExt cx="6958800" cy="728189"/>
          </a:xfrm>
        </p:grpSpPr>
        <p:sp>
          <p:nvSpPr>
            <p:cNvPr id="493" name="Google Shape;493;p30"/>
            <p:cNvSpPr txBox="1"/>
            <p:nvPr/>
          </p:nvSpPr>
          <p:spPr>
            <a:xfrm>
              <a:off x="607825" y="462286"/>
              <a:ext cx="6958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This is Our Team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494" name="Google Shape;494;p30"/>
            <p:cNvSpPr txBox="1"/>
            <p:nvPr/>
          </p:nvSpPr>
          <p:spPr>
            <a:xfrm>
              <a:off x="1064700" y="981075"/>
              <a:ext cx="60450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Tell about specialists who are well-versed in this topic.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495" name="Google Shape;495;p30"/>
          <p:cNvGrpSpPr/>
          <p:nvPr/>
        </p:nvGrpSpPr>
        <p:grpSpPr>
          <a:xfrm>
            <a:off x="3411450" y="1596700"/>
            <a:ext cx="2341500" cy="2719550"/>
            <a:chOff x="3401325" y="1596700"/>
            <a:chExt cx="2341500" cy="2719550"/>
          </a:xfrm>
        </p:grpSpPr>
        <p:pic>
          <p:nvPicPr>
            <p:cNvPr id="496" name="Google Shape;496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77775" y="1596700"/>
              <a:ext cx="1588500" cy="15885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497" name="Google Shape;497;p30"/>
            <p:cNvGrpSpPr/>
            <p:nvPr/>
          </p:nvGrpSpPr>
          <p:grpSpPr>
            <a:xfrm>
              <a:off x="3401325" y="3429300"/>
              <a:ext cx="2341500" cy="886950"/>
              <a:chOff x="2916550" y="706275"/>
              <a:chExt cx="2341500" cy="886950"/>
            </a:xfrm>
          </p:grpSpPr>
          <p:sp>
            <p:nvSpPr>
              <p:cNvPr id="498" name="Google Shape;498;p30"/>
              <p:cNvSpPr txBox="1"/>
              <p:nvPr/>
            </p:nvSpPr>
            <p:spPr>
              <a:xfrm>
                <a:off x="2916550" y="706275"/>
                <a:ext cx="23415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Emily Johnson</a:t>
                </a:r>
                <a:endParaRPr b="1" sz="21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499" name="Google Shape;499;p30"/>
              <p:cNvSpPr txBox="1"/>
              <p:nvPr/>
            </p:nvSpPr>
            <p:spPr>
              <a:xfrm>
                <a:off x="2920450" y="1034625"/>
                <a:ext cx="23334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Briefly describe each 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member’s responsibility 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in the project.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</p:grpSp>
      <p:grpSp>
        <p:nvGrpSpPr>
          <p:cNvPr id="500" name="Google Shape;500;p30"/>
          <p:cNvGrpSpPr/>
          <p:nvPr/>
        </p:nvGrpSpPr>
        <p:grpSpPr>
          <a:xfrm>
            <a:off x="614425" y="1596700"/>
            <a:ext cx="2341500" cy="2719550"/>
            <a:chOff x="614425" y="1596700"/>
            <a:chExt cx="2341500" cy="2719550"/>
          </a:xfrm>
        </p:grpSpPr>
        <p:pic>
          <p:nvPicPr>
            <p:cNvPr id="501" name="Google Shape;501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90875" y="1596700"/>
              <a:ext cx="1588500" cy="15885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502" name="Google Shape;502;p30"/>
            <p:cNvGrpSpPr/>
            <p:nvPr/>
          </p:nvGrpSpPr>
          <p:grpSpPr>
            <a:xfrm>
              <a:off x="614425" y="3429300"/>
              <a:ext cx="2341500" cy="886950"/>
              <a:chOff x="2916550" y="706275"/>
              <a:chExt cx="2341500" cy="886950"/>
            </a:xfrm>
          </p:grpSpPr>
          <p:sp>
            <p:nvSpPr>
              <p:cNvPr id="503" name="Google Shape;503;p30"/>
              <p:cNvSpPr txBox="1"/>
              <p:nvPr/>
            </p:nvSpPr>
            <p:spPr>
              <a:xfrm>
                <a:off x="2916550" y="706275"/>
                <a:ext cx="23415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Liam Johnson</a:t>
                </a:r>
                <a:endParaRPr b="1" sz="21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504" name="Google Shape;504;p30"/>
              <p:cNvSpPr txBox="1"/>
              <p:nvPr/>
            </p:nvSpPr>
            <p:spPr>
              <a:xfrm>
                <a:off x="2920450" y="1034625"/>
                <a:ext cx="23334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Briefly describe each 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member’s responsibility 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in the project.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</p:grpSp>
      <p:grpSp>
        <p:nvGrpSpPr>
          <p:cNvPr id="505" name="Google Shape;505;p30"/>
          <p:cNvGrpSpPr/>
          <p:nvPr/>
        </p:nvGrpSpPr>
        <p:grpSpPr>
          <a:xfrm>
            <a:off x="6208475" y="1596700"/>
            <a:ext cx="2341500" cy="2719550"/>
            <a:chOff x="6208475" y="1596700"/>
            <a:chExt cx="2341500" cy="2719550"/>
          </a:xfrm>
        </p:grpSpPr>
        <p:pic>
          <p:nvPicPr>
            <p:cNvPr id="506" name="Google Shape;506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84925" y="1596700"/>
              <a:ext cx="1588500" cy="15885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507" name="Google Shape;507;p30"/>
            <p:cNvGrpSpPr/>
            <p:nvPr/>
          </p:nvGrpSpPr>
          <p:grpSpPr>
            <a:xfrm>
              <a:off x="6208475" y="3429300"/>
              <a:ext cx="2341500" cy="886950"/>
              <a:chOff x="2916550" y="706275"/>
              <a:chExt cx="2341500" cy="886950"/>
            </a:xfrm>
          </p:grpSpPr>
          <p:sp>
            <p:nvSpPr>
              <p:cNvPr id="508" name="Google Shape;508;p30"/>
              <p:cNvSpPr txBox="1"/>
              <p:nvPr/>
            </p:nvSpPr>
            <p:spPr>
              <a:xfrm>
                <a:off x="2916550" y="706275"/>
                <a:ext cx="23415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Oliver Brown</a:t>
                </a:r>
                <a:endParaRPr b="1" sz="21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509" name="Google Shape;509;p30"/>
              <p:cNvSpPr txBox="1"/>
              <p:nvPr/>
            </p:nvSpPr>
            <p:spPr>
              <a:xfrm>
                <a:off x="2920450" y="1034625"/>
                <a:ext cx="23334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Briefly describe each 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member’s responsibility 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in the project.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1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1"/>
          <p:cNvPicPr preferRelativeResize="0"/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5393650" y="104837"/>
            <a:ext cx="3336850" cy="4933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6" name="Google Shape;516;p31"/>
          <p:cNvGrpSpPr/>
          <p:nvPr/>
        </p:nvGrpSpPr>
        <p:grpSpPr>
          <a:xfrm>
            <a:off x="607825" y="462275"/>
            <a:ext cx="5001450" cy="3587916"/>
            <a:chOff x="607825" y="462275"/>
            <a:chExt cx="5001450" cy="3587916"/>
          </a:xfrm>
        </p:grpSpPr>
        <p:grpSp>
          <p:nvGrpSpPr>
            <p:cNvPr id="517" name="Google Shape;517;p31"/>
            <p:cNvGrpSpPr/>
            <p:nvPr/>
          </p:nvGrpSpPr>
          <p:grpSpPr>
            <a:xfrm>
              <a:off x="607825" y="462275"/>
              <a:ext cx="5001323" cy="765100"/>
              <a:chOff x="607825" y="462275"/>
              <a:chExt cx="5001323" cy="765100"/>
            </a:xfrm>
          </p:grpSpPr>
          <p:sp>
            <p:nvSpPr>
              <p:cNvPr id="518" name="Google Shape;518;p31"/>
              <p:cNvSpPr txBox="1"/>
              <p:nvPr/>
            </p:nvSpPr>
            <p:spPr>
              <a:xfrm>
                <a:off x="607825" y="462275"/>
                <a:ext cx="5001300" cy="45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References</a:t>
                </a:r>
                <a:endParaRPr b="1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519" name="Google Shape;519;p31"/>
              <p:cNvSpPr txBox="1"/>
              <p:nvPr/>
            </p:nvSpPr>
            <p:spPr>
              <a:xfrm>
                <a:off x="624948" y="981075"/>
                <a:ext cx="49842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List your references here.</a:t>
                </a:r>
                <a:endParaRPr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520" name="Google Shape;520;p31"/>
            <p:cNvGrpSpPr/>
            <p:nvPr/>
          </p:nvGrpSpPr>
          <p:grpSpPr>
            <a:xfrm>
              <a:off x="624948" y="1686025"/>
              <a:ext cx="4984327" cy="987731"/>
              <a:chOff x="624948" y="1686025"/>
              <a:chExt cx="4984327" cy="987731"/>
            </a:xfrm>
          </p:grpSpPr>
          <p:sp>
            <p:nvSpPr>
              <p:cNvPr id="521" name="Google Shape;521;p31"/>
              <p:cNvSpPr txBox="1"/>
              <p:nvPr/>
            </p:nvSpPr>
            <p:spPr>
              <a:xfrm>
                <a:off x="624948" y="1686025"/>
                <a:ext cx="4984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rPr>
                  <a:t>Organize the Sources 01:</a:t>
                </a:r>
                <a:endParaRPr b="1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grpSp>
            <p:nvGrpSpPr>
              <p:cNvPr id="522" name="Google Shape;522;p31"/>
              <p:cNvGrpSpPr/>
              <p:nvPr/>
            </p:nvGrpSpPr>
            <p:grpSpPr>
              <a:xfrm>
                <a:off x="630013" y="2007656"/>
                <a:ext cx="4979262" cy="400200"/>
                <a:chOff x="630013" y="2007656"/>
                <a:chExt cx="4979262" cy="400200"/>
              </a:xfrm>
            </p:grpSpPr>
            <p:sp>
              <p:nvSpPr>
                <p:cNvPr id="523" name="Google Shape;523;p31"/>
                <p:cNvSpPr txBox="1"/>
                <p:nvPr/>
              </p:nvSpPr>
              <p:spPr>
                <a:xfrm>
                  <a:off x="755575" y="2007656"/>
                  <a:ext cx="48537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List books, articles, websites, and other resources used </a:t>
                  </a:r>
                  <a:endParaRPr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to gather information.</a:t>
                  </a:r>
                  <a:endParaRPr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  <p:sp>
              <p:nvSpPr>
                <p:cNvPr id="524" name="Google Shape;524;p31"/>
                <p:cNvSpPr/>
                <p:nvPr/>
              </p:nvSpPr>
              <p:spPr>
                <a:xfrm>
                  <a:off x="630013" y="20888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  <p:grpSp>
            <p:nvGrpSpPr>
              <p:cNvPr id="525" name="Google Shape;525;p31"/>
              <p:cNvGrpSpPr/>
              <p:nvPr/>
            </p:nvGrpSpPr>
            <p:grpSpPr>
              <a:xfrm>
                <a:off x="630013" y="2473656"/>
                <a:ext cx="4979262" cy="200100"/>
                <a:chOff x="630013" y="2007656"/>
                <a:chExt cx="4979262" cy="200100"/>
              </a:xfrm>
            </p:grpSpPr>
            <p:sp>
              <p:nvSpPr>
                <p:cNvPr id="526" name="Google Shape;526;p31"/>
                <p:cNvSpPr txBox="1"/>
                <p:nvPr/>
              </p:nvSpPr>
              <p:spPr>
                <a:xfrm>
                  <a:off x="755575" y="2007656"/>
                  <a:ext cx="48537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Use a consistent citation style (e.g., APA, MLA, Chicago).</a:t>
                  </a:r>
                  <a:endParaRPr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  <p:sp>
              <p:nvSpPr>
                <p:cNvPr id="527" name="Google Shape;527;p31"/>
                <p:cNvSpPr/>
                <p:nvPr/>
              </p:nvSpPr>
              <p:spPr>
                <a:xfrm>
                  <a:off x="630013" y="20888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</p:grpSp>
        <p:grpSp>
          <p:nvGrpSpPr>
            <p:cNvPr id="528" name="Google Shape;528;p31"/>
            <p:cNvGrpSpPr/>
            <p:nvPr/>
          </p:nvGrpSpPr>
          <p:grpSpPr>
            <a:xfrm>
              <a:off x="624948" y="3062460"/>
              <a:ext cx="4984327" cy="987731"/>
              <a:chOff x="624948" y="1686025"/>
              <a:chExt cx="4984327" cy="987731"/>
            </a:xfrm>
          </p:grpSpPr>
          <p:sp>
            <p:nvSpPr>
              <p:cNvPr id="529" name="Google Shape;529;p31"/>
              <p:cNvSpPr txBox="1"/>
              <p:nvPr/>
            </p:nvSpPr>
            <p:spPr>
              <a:xfrm>
                <a:off x="624948" y="1686025"/>
                <a:ext cx="4984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rPr>
                  <a:t>Organize the Sources 02:</a:t>
                </a:r>
                <a:endParaRPr b="1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grpSp>
            <p:nvGrpSpPr>
              <p:cNvPr id="530" name="Google Shape;530;p31"/>
              <p:cNvGrpSpPr/>
              <p:nvPr/>
            </p:nvGrpSpPr>
            <p:grpSpPr>
              <a:xfrm>
                <a:off x="630013" y="2007656"/>
                <a:ext cx="4979262" cy="400200"/>
                <a:chOff x="630013" y="2007656"/>
                <a:chExt cx="4979262" cy="400200"/>
              </a:xfrm>
            </p:grpSpPr>
            <p:sp>
              <p:nvSpPr>
                <p:cNvPr id="531" name="Google Shape;531;p31"/>
                <p:cNvSpPr txBox="1"/>
                <p:nvPr/>
              </p:nvSpPr>
              <p:spPr>
                <a:xfrm>
                  <a:off x="755575" y="2007656"/>
                  <a:ext cx="48537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List books, articles, websites, and other resources used </a:t>
                  </a:r>
                  <a:endParaRPr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to gather information.</a:t>
                  </a:r>
                  <a:endParaRPr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  <p:sp>
              <p:nvSpPr>
                <p:cNvPr id="532" name="Google Shape;532;p31"/>
                <p:cNvSpPr/>
                <p:nvPr/>
              </p:nvSpPr>
              <p:spPr>
                <a:xfrm>
                  <a:off x="630013" y="20888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  <p:grpSp>
            <p:nvGrpSpPr>
              <p:cNvPr id="533" name="Google Shape;533;p31"/>
              <p:cNvGrpSpPr/>
              <p:nvPr/>
            </p:nvGrpSpPr>
            <p:grpSpPr>
              <a:xfrm>
                <a:off x="630013" y="2473656"/>
                <a:ext cx="4979262" cy="200100"/>
                <a:chOff x="630013" y="2007656"/>
                <a:chExt cx="4979262" cy="200100"/>
              </a:xfrm>
            </p:grpSpPr>
            <p:sp>
              <p:nvSpPr>
                <p:cNvPr id="534" name="Google Shape;534;p31"/>
                <p:cNvSpPr txBox="1"/>
                <p:nvPr/>
              </p:nvSpPr>
              <p:spPr>
                <a:xfrm>
                  <a:off x="755575" y="2007656"/>
                  <a:ext cx="4853700" cy="200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3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Use a consistent citation style (e.g., APA, MLA, Chicago).</a:t>
                  </a:r>
                  <a:endParaRPr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  <p:sp>
              <p:nvSpPr>
                <p:cNvPr id="535" name="Google Shape;535;p31"/>
                <p:cNvSpPr/>
                <p:nvPr/>
              </p:nvSpPr>
              <p:spPr>
                <a:xfrm>
                  <a:off x="630013" y="2088825"/>
                  <a:ext cx="49200" cy="49200"/>
                </a:xfrm>
                <a:prstGeom prst="ellipse">
                  <a:avLst/>
                </a:prstGeom>
                <a:solidFill>
                  <a:srgbClr val="3D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rgbClr val="3D1F20"/>
                    </a:solidFill>
                  </a:endParaRPr>
                </a:p>
              </p:txBody>
            </p:sp>
          </p:grpSp>
        </p:grpSp>
      </p:grpSp>
      <p:sp>
        <p:nvSpPr>
          <p:cNvPr id="536" name="Google Shape;536;p31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19/20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14"/>
          <p:cNvGrpSpPr/>
          <p:nvPr/>
        </p:nvGrpSpPr>
        <p:grpSpPr>
          <a:xfrm>
            <a:off x="607825" y="462286"/>
            <a:ext cx="6958800" cy="728189"/>
            <a:chOff x="607825" y="462286"/>
            <a:chExt cx="6958800" cy="728189"/>
          </a:xfrm>
        </p:grpSpPr>
        <p:sp>
          <p:nvSpPr>
            <p:cNvPr id="71" name="Google Shape;71;p14"/>
            <p:cNvSpPr txBox="1"/>
            <p:nvPr/>
          </p:nvSpPr>
          <p:spPr>
            <a:xfrm>
              <a:off x="607825" y="462286"/>
              <a:ext cx="6958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Presentation Overview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72" name="Google Shape;72;p14"/>
            <p:cNvSpPr txBox="1"/>
            <p:nvPr/>
          </p:nvSpPr>
          <p:spPr>
            <a:xfrm>
              <a:off x="607825" y="981075"/>
              <a:ext cx="35007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Use a Bullet Point List.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73" name="Google Shape;73;p14"/>
          <p:cNvGrpSpPr/>
          <p:nvPr/>
        </p:nvGrpSpPr>
        <p:grpSpPr>
          <a:xfrm>
            <a:off x="625450" y="1695450"/>
            <a:ext cx="3704675" cy="2872851"/>
            <a:chOff x="625450" y="1695450"/>
            <a:chExt cx="3704675" cy="2872851"/>
          </a:xfrm>
        </p:grpSpPr>
        <p:grpSp>
          <p:nvGrpSpPr>
            <p:cNvPr id="74" name="Google Shape;74;p14"/>
            <p:cNvGrpSpPr/>
            <p:nvPr/>
          </p:nvGrpSpPr>
          <p:grpSpPr>
            <a:xfrm>
              <a:off x="625450" y="1695450"/>
              <a:ext cx="3704675" cy="222300"/>
              <a:chOff x="625450" y="1695450"/>
              <a:chExt cx="3704675" cy="222300"/>
            </a:xfrm>
          </p:grpSpPr>
          <p:sp>
            <p:nvSpPr>
              <p:cNvPr id="75" name="Google Shape;75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Introduction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76" name="Google Shape;76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7" name="Google Shape;77;p14"/>
            <p:cNvGrpSpPr/>
            <p:nvPr/>
          </p:nvGrpSpPr>
          <p:grpSpPr>
            <a:xfrm>
              <a:off x="625450" y="2137208"/>
              <a:ext cx="3704675" cy="222300"/>
              <a:chOff x="625450" y="1695450"/>
              <a:chExt cx="3704675" cy="222300"/>
            </a:xfrm>
          </p:grpSpPr>
          <p:sp>
            <p:nvSpPr>
              <p:cNvPr id="78" name="Google Shape;78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Historical Context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79" name="Google Shape;79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0" name="Google Shape;80;p14"/>
            <p:cNvGrpSpPr/>
            <p:nvPr/>
          </p:nvGrpSpPr>
          <p:grpSpPr>
            <a:xfrm>
              <a:off x="625450" y="2578967"/>
              <a:ext cx="3704675" cy="222300"/>
              <a:chOff x="625450" y="1695450"/>
              <a:chExt cx="3704675" cy="222300"/>
            </a:xfrm>
          </p:grpSpPr>
          <p:sp>
            <p:nvSpPr>
              <p:cNvPr id="81" name="Google Shape;81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Geography &amp; Location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82" name="Google Shape;82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3" name="Google Shape;83;p14"/>
            <p:cNvGrpSpPr/>
            <p:nvPr/>
          </p:nvGrpSpPr>
          <p:grpSpPr>
            <a:xfrm>
              <a:off x="625450" y="3020725"/>
              <a:ext cx="3704675" cy="222300"/>
              <a:chOff x="625450" y="1695450"/>
              <a:chExt cx="3704675" cy="222300"/>
            </a:xfrm>
          </p:grpSpPr>
          <p:sp>
            <p:nvSpPr>
              <p:cNvPr id="84" name="Google Shape;84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Timeline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85" name="Google Shape;85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6" name="Google Shape;86;p14"/>
            <p:cNvGrpSpPr/>
            <p:nvPr/>
          </p:nvGrpSpPr>
          <p:grpSpPr>
            <a:xfrm>
              <a:off x="625450" y="3462484"/>
              <a:ext cx="3704675" cy="222300"/>
              <a:chOff x="625450" y="1695450"/>
              <a:chExt cx="3704675" cy="222300"/>
            </a:xfrm>
          </p:grpSpPr>
          <p:sp>
            <p:nvSpPr>
              <p:cNvPr id="87" name="Google Shape;87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Key Civilizations Involved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88" name="Google Shape;88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9" name="Google Shape;89;p14"/>
            <p:cNvGrpSpPr/>
            <p:nvPr/>
          </p:nvGrpSpPr>
          <p:grpSpPr>
            <a:xfrm>
              <a:off x="625450" y="3904242"/>
              <a:ext cx="3704675" cy="222300"/>
              <a:chOff x="625450" y="1695450"/>
              <a:chExt cx="3704675" cy="222300"/>
            </a:xfrm>
          </p:grpSpPr>
          <p:sp>
            <p:nvSpPr>
              <p:cNvPr id="90" name="Google Shape;90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Political Causes &amp; Motivations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91" name="Google Shape;91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2" name="Google Shape;92;p14"/>
            <p:cNvGrpSpPr/>
            <p:nvPr/>
          </p:nvGrpSpPr>
          <p:grpSpPr>
            <a:xfrm>
              <a:off x="625450" y="4346001"/>
              <a:ext cx="3704675" cy="222300"/>
              <a:chOff x="625450" y="1695450"/>
              <a:chExt cx="3704675" cy="222300"/>
            </a:xfrm>
          </p:grpSpPr>
          <p:sp>
            <p:nvSpPr>
              <p:cNvPr id="93" name="Google Shape;93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Social &amp; Cultural Background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94" name="Google Shape;94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5" name="Google Shape;95;p14"/>
          <p:cNvGrpSpPr/>
          <p:nvPr/>
        </p:nvGrpSpPr>
        <p:grpSpPr>
          <a:xfrm>
            <a:off x="4732050" y="1695450"/>
            <a:ext cx="3704675" cy="2872851"/>
            <a:chOff x="4732050" y="1695450"/>
            <a:chExt cx="3704675" cy="2872851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4732050" y="1695450"/>
              <a:ext cx="3704675" cy="222300"/>
              <a:chOff x="625450" y="1695450"/>
              <a:chExt cx="3704675" cy="222300"/>
            </a:xfrm>
          </p:grpSpPr>
          <p:sp>
            <p:nvSpPr>
              <p:cNvPr id="97" name="Google Shape;97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Economic Factors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9" name="Google Shape;99;p14"/>
            <p:cNvGrpSpPr/>
            <p:nvPr/>
          </p:nvGrpSpPr>
          <p:grpSpPr>
            <a:xfrm>
              <a:off x="4732050" y="2137208"/>
              <a:ext cx="3704675" cy="222300"/>
              <a:chOff x="625450" y="1695450"/>
              <a:chExt cx="3704675" cy="222300"/>
            </a:xfrm>
          </p:grpSpPr>
          <p:sp>
            <p:nvSpPr>
              <p:cNvPr id="100" name="Google Shape;100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Key Battles 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2" name="Google Shape;102;p14"/>
            <p:cNvGrpSpPr/>
            <p:nvPr/>
          </p:nvGrpSpPr>
          <p:grpSpPr>
            <a:xfrm>
              <a:off x="4732050" y="2578967"/>
              <a:ext cx="3704675" cy="222300"/>
              <a:chOff x="625450" y="1695450"/>
              <a:chExt cx="3704675" cy="222300"/>
            </a:xfrm>
          </p:grpSpPr>
          <p:sp>
            <p:nvSpPr>
              <p:cNvPr id="103" name="Google Shape;103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Impact on Daily Life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" name="Google Shape;105;p14"/>
            <p:cNvGrpSpPr/>
            <p:nvPr/>
          </p:nvGrpSpPr>
          <p:grpSpPr>
            <a:xfrm>
              <a:off x="4732050" y="3020725"/>
              <a:ext cx="3704675" cy="222300"/>
              <a:chOff x="625450" y="1695450"/>
              <a:chExt cx="3704675" cy="222300"/>
            </a:xfrm>
          </p:grpSpPr>
          <p:sp>
            <p:nvSpPr>
              <p:cNvPr id="106" name="Google Shape;106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Conclusion &amp; Summary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107" name="Google Shape;107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8" name="Google Shape;108;p14"/>
            <p:cNvGrpSpPr/>
            <p:nvPr/>
          </p:nvGrpSpPr>
          <p:grpSpPr>
            <a:xfrm>
              <a:off x="4732050" y="3462484"/>
              <a:ext cx="3704675" cy="222300"/>
              <a:chOff x="625450" y="1695450"/>
              <a:chExt cx="3704675" cy="222300"/>
            </a:xfrm>
          </p:grpSpPr>
          <p:sp>
            <p:nvSpPr>
              <p:cNvPr id="109" name="Google Shape;109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This is Our Team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1" name="Google Shape;111;p14"/>
            <p:cNvGrpSpPr/>
            <p:nvPr/>
          </p:nvGrpSpPr>
          <p:grpSpPr>
            <a:xfrm>
              <a:off x="4732050" y="3904242"/>
              <a:ext cx="3704675" cy="222300"/>
              <a:chOff x="625450" y="1695450"/>
              <a:chExt cx="3704675" cy="222300"/>
            </a:xfrm>
          </p:grpSpPr>
          <p:sp>
            <p:nvSpPr>
              <p:cNvPr id="112" name="Google Shape;112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References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4" name="Google Shape;114;p14"/>
            <p:cNvGrpSpPr/>
            <p:nvPr/>
          </p:nvGrpSpPr>
          <p:grpSpPr>
            <a:xfrm>
              <a:off x="4732050" y="4346001"/>
              <a:ext cx="3704675" cy="222300"/>
              <a:chOff x="625450" y="1695450"/>
              <a:chExt cx="3704675" cy="222300"/>
            </a:xfrm>
          </p:grpSpPr>
          <p:sp>
            <p:nvSpPr>
              <p:cNvPr id="115" name="Google Shape;115;p14"/>
              <p:cNvSpPr txBox="1"/>
              <p:nvPr/>
            </p:nvSpPr>
            <p:spPr>
              <a:xfrm>
                <a:off x="829425" y="1695450"/>
                <a:ext cx="3500700" cy="22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700">
                    <a:solidFill>
                      <a:srgbClr val="3D1F20"/>
                    </a:solidFill>
                    <a:latin typeface="Vollkorn Medium"/>
                    <a:ea typeface="Vollkorn Medium"/>
                    <a:cs typeface="Vollkorn Medium"/>
                    <a:sym typeface="Vollkorn Medium"/>
                  </a:rPr>
                  <a:t>Thank You!</a:t>
                </a:r>
                <a:endParaRPr sz="1700">
                  <a:solidFill>
                    <a:srgbClr val="3D1F20"/>
                  </a:solidFill>
                  <a:latin typeface="Vollkorn Medium"/>
                  <a:ea typeface="Vollkorn Medium"/>
                  <a:cs typeface="Vollkorn Medium"/>
                  <a:sym typeface="Vollkorn Medium"/>
                </a:endParaRPr>
              </a:p>
            </p:txBody>
          </p:sp>
          <p:sp>
            <p:nvSpPr>
              <p:cNvPr id="116" name="Google Shape;116;p14"/>
              <p:cNvSpPr/>
              <p:nvPr/>
            </p:nvSpPr>
            <p:spPr>
              <a:xfrm>
                <a:off x="625450" y="1765200"/>
                <a:ext cx="82800" cy="82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7" name="Google Shape;117;p14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02/20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32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32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20/20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543" name="Google Shape;543;p32"/>
          <p:cNvGrpSpPr/>
          <p:nvPr/>
        </p:nvGrpSpPr>
        <p:grpSpPr>
          <a:xfrm>
            <a:off x="4070075" y="516450"/>
            <a:ext cx="3856500" cy="3444950"/>
            <a:chOff x="4070075" y="516450"/>
            <a:chExt cx="3856500" cy="3444950"/>
          </a:xfrm>
        </p:grpSpPr>
        <p:grpSp>
          <p:nvGrpSpPr>
            <p:cNvPr id="544" name="Google Shape;544;p32"/>
            <p:cNvGrpSpPr/>
            <p:nvPr/>
          </p:nvGrpSpPr>
          <p:grpSpPr>
            <a:xfrm>
              <a:off x="4070075" y="516450"/>
              <a:ext cx="3856500" cy="854074"/>
              <a:chOff x="607825" y="516450"/>
              <a:chExt cx="3856500" cy="854074"/>
            </a:xfrm>
          </p:grpSpPr>
          <p:sp>
            <p:nvSpPr>
              <p:cNvPr id="545" name="Google Shape;545;p32"/>
              <p:cNvSpPr txBox="1"/>
              <p:nvPr/>
            </p:nvSpPr>
            <p:spPr>
              <a:xfrm>
                <a:off x="607825" y="516450"/>
                <a:ext cx="3856500" cy="56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43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Thank You!</a:t>
                </a:r>
                <a:endParaRPr b="1" sz="43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546" name="Google Shape;546;p32"/>
              <p:cNvSpPr txBox="1"/>
              <p:nvPr/>
            </p:nvSpPr>
            <p:spPr>
              <a:xfrm>
                <a:off x="607825" y="1124224"/>
                <a:ext cx="38433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Do you have questions?</a:t>
                </a:r>
                <a:endParaRPr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547" name="Google Shape;547;p32"/>
            <p:cNvGrpSpPr/>
            <p:nvPr/>
          </p:nvGrpSpPr>
          <p:grpSpPr>
            <a:xfrm>
              <a:off x="4070075" y="1713325"/>
              <a:ext cx="2343600" cy="742995"/>
              <a:chOff x="4070075" y="1713325"/>
              <a:chExt cx="2343600" cy="742995"/>
            </a:xfrm>
          </p:grpSpPr>
          <p:sp>
            <p:nvSpPr>
              <p:cNvPr id="548" name="Google Shape;548;p32"/>
              <p:cNvSpPr txBox="1"/>
              <p:nvPr/>
            </p:nvSpPr>
            <p:spPr>
              <a:xfrm>
                <a:off x="4070075" y="1713325"/>
                <a:ext cx="23436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Contact Information: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sp>
            <p:nvSpPr>
              <p:cNvPr id="549" name="Google Shape;549;p32"/>
              <p:cNvSpPr txBox="1"/>
              <p:nvPr/>
            </p:nvSpPr>
            <p:spPr>
              <a:xfrm>
                <a:off x="4070075" y="2007723"/>
                <a:ext cx="2343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Email:</a:t>
                </a:r>
                <a:r>
                  <a:rPr lang="ru"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rPr>
                  <a:t> info@company.ltd</a:t>
                </a:r>
                <a:endParaRPr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  <p:sp>
            <p:nvSpPr>
              <p:cNvPr id="550" name="Google Shape;550;p32"/>
              <p:cNvSpPr txBox="1"/>
              <p:nvPr/>
            </p:nvSpPr>
            <p:spPr>
              <a:xfrm>
                <a:off x="4070075" y="2271520"/>
                <a:ext cx="23436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Phone: </a:t>
                </a:r>
                <a:r>
                  <a:rPr lang="ru" sz="1200">
                    <a:solidFill>
                      <a:srgbClr val="3D1F20"/>
                    </a:solidFill>
                    <a:latin typeface="Arimo"/>
                    <a:ea typeface="Arimo"/>
                    <a:cs typeface="Arimo"/>
                    <a:sym typeface="Arimo"/>
                  </a:rPr>
                  <a:t>+1 123-456-7890</a:t>
                </a:r>
                <a:endParaRPr sz="11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endParaRPr>
              </a:p>
            </p:txBody>
          </p:sp>
        </p:grpSp>
        <p:grpSp>
          <p:nvGrpSpPr>
            <p:cNvPr id="551" name="Google Shape;551;p32"/>
            <p:cNvGrpSpPr/>
            <p:nvPr/>
          </p:nvGrpSpPr>
          <p:grpSpPr>
            <a:xfrm>
              <a:off x="4070075" y="2862050"/>
              <a:ext cx="2199850" cy="283125"/>
              <a:chOff x="4070075" y="2862050"/>
              <a:chExt cx="2199850" cy="283125"/>
            </a:xfrm>
          </p:grpSpPr>
          <p:pic>
            <p:nvPicPr>
              <p:cNvPr id="552" name="Google Shape;552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070075" y="2862050"/>
                <a:ext cx="283125" cy="283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3" name="Google Shape;553;p3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549256" y="2862050"/>
                <a:ext cx="283125" cy="283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4" name="Google Shape;554;p3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028438" y="2862050"/>
                <a:ext cx="283125" cy="283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5" name="Google Shape;555;p3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5507619" y="2862050"/>
                <a:ext cx="283125" cy="2831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6" name="Google Shape;556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986800" y="2862050"/>
                <a:ext cx="283125" cy="283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57" name="Google Shape;557;p32"/>
            <p:cNvSpPr txBox="1"/>
            <p:nvPr/>
          </p:nvSpPr>
          <p:spPr>
            <a:xfrm>
              <a:off x="4070075" y="3527300"/>
              <a:ext cx="2962800" cy="43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" sz="12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“Feel free to contact us for any further discussion or information!”</a:t>
              </a:r>
              <a:endParaRPr i="1" sz="1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  <p:pic>
        <p:nvPicPr>
          <p:cNvPr id="558" name="Google Shape;558;p32"/>
          <p:cNvPicPr preferRelativeResize="0"/>
          <p:nvPr/>
        </p:nvPicPr>
        <p:blipFill>
          <a:blip r:embed="rId9">
            <a:alphaModFix amt="90000"/>
          </a:blip>
          <a:stretch>
            <a:fillRect/>
          </a:stretch>
        </p:blipFill>
        <p:spPr>
          <a:xfrm>
            <a:off x="-3" y="0"/>
            <a:ext cx="360515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5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03/20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24" name="Google Shape;124;p15"/>
          <p:cNvGrpSpPr/>
          <p:nvPr/>
        </p:nvGrpSpPr>
        <p:grpSpPr>
          <a:xfrm>
            <a:off x="4038600" y="919475"/>
            <a:ext cx="4732800" cy="728200"/>
            <a:chOff x="607825" y="462275"/>
            <a:chExt cx="4732800" cy="728200"/>
          </a:xfrm>
        </p:grpSpPr>
        <p:sp>
          <p:nvSpPr>
            <p:cNvPr id="125" name="Google Shape;125;p15"/>
            <p:cNvSpPr txBox="1"/>
            <p:nvPr/>
          </p:nvSpPr>
          <p:spPr>
            <a:xfrm>
              <a:off x="607825" y="462275"/>
              <a:ext cx="4732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Introduction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126" name="Google Shape;126;p15"/>
            <p:cNvSpPr txBox="1"/>
            <p:nvPr/>
          </p:nvSpPr>
          <p:spPr>
            <a:xfrm>
              <a:off x="607825" y="981075"/>
              <a:ext cx="35007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Define the Topic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sp>
        <p:nvSpPr>
          <p:cNvPr id="127" name="Google Shape;127;p15"/>
          <p:cNvSpPr txBox="1"/>
          <p:nvPr/>
        </p:nvSpPr>
        <p:spPr>
          <a:xfrm>
            <a:off x="4038600" y="2126907"/>
            <a:ext cx="44955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Start with a clear definition or description of the historical event, period, or theme you are discussing. Explain its importance in the context of history.</a:t>
            </a:r>
            <a:endParaRPr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Briefly outline the historical background that led to the topic. Mention any relevant geographical or cultural factors that influenced the event.</a:t>
            </a:r>
            <a:endParaRPr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28" name="Google Shape;128;p15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700877" y="425300"/>
            <a:ext cx="2579049" cy="428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04/20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333" y="276336"/>
            <a:ext cx="2619425" cy="4659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" name="Google Shape;136;p16"/>
          <p:cNvGrpSpPr/>
          <p:nvPr/>
        </p:nvGrpSpPr>
        <p:grpSpPr>
          <a:xfrm>
            <a:off x="607825" y="462286"/>
            <a:ext cx="6958800" cy="728189"/>
            <a:chOff x="607825" y="462286"/>
            <a:chExt cx="6958800" cy="728189"/>
          </a:xfrm>
        </p:grpSpPr>
        <p:sp>
          <p:nvSpPr>
            <p:cNvPr id="137" name="Google Shape;137;p16"/>
            <p:cNvSpPr txBox="1"/>
            <p:nvPr/>
          </p:nvSpPr>
          <p:spPr>
            <a:xfrm>
              <a:off x="607825" y="462286"/>
              <a:ext cx="6958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Historical Context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138" name="Google Shape;138;p16"/>
            <p:cNvSpPr txBox="1"/>
            <p:nvPr/>
          </p:nvSpPr>
          <p:spPr>
            <a:xfrm>
              <a:off x="624956" y="981075"/>
              <a:ext cx="35007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What led to this period or event?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139" name="Google Shape;139;p16"/>
          <p:cNvGrpSpPr/>
          <p:nvPr/>
        </p:nvGrpSpPr>
        <p:grpSpPr>
          <a:xfrm>
            <a:off x="630000" y="1726400"/>
            <a:ext cx="4193948" cy="521841"/>
            <a:chOff x="630000" y="1726400"/>
            <a:chExt cx="4193948" cy="521841"/>
          </a:xfrm>
        </p:grpSpPr>
        <p:grpSp>
          <p:nvGrpSpPr>
            <p:cNvPr id="140" name="Google Shape;140;p16"/>
            <p:cNvGrpSpPr/>
            <p:nvPr/>
          </p:nvGrpSpPr>
          <p:grpSpPr>
            <a:xfrm>
              <a:off x="1323246" y="1726400"/>
              <a:ext cx="3500702" cy="521841"/>
              <a:chOff x="1301071" y="1694975"/>
              <a:chExt cx="3500702" cy="521841"/>
            </a:xfrm>
          </p:grpSpPr>
          <p:sp>
            <p:nvSpPr>
              <p:cNvPr id="141" name="Google Shape;141;p16"/>
              <p:cNvSpPr txBox="1"/>
              <p:nvPr/>
            </p:nvSpPr>
            <p:spPr>
              <a:xfrm>
                <a:off x="1301073" y="1694975"/>
                <a:ext cx="3500700" cy="3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Political</a:t>
                </a:r>
                <a:endParaRPr b="1" sz="2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142" name="Google Shape;142;p16"/>
              <p:cNvSpPr txBox="1"/>
              <p:nvPr/>
            </p:nvSpPr>
            <p:spPr>
              <a:xfrm>
                <a:off x="1301071" y="2046716"/>
                <a:ext cx="35007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Tell about these historical events.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143" name="Google Shape;143;p16"/>
            <p:cNvGrpSpPr/>
            <p:nvPr/>
          </p:nvGrpSpPr>
          <p:grpSpPr>
            <a:xfrm>
              <a:off x="630000" y="1726400"/>
              <a:ext cx="505200" cy="505200"/>
              <a:chOff x="607825" y="1726400"/>
              <a:chExt cx="505200" cy="505200"/>
            </a:xfrm>
          </p:grpSpPr>
          <p:sp>
            <p:nvSpPr>
              <p:cNvPr id="144" name="Google Shape;144;p16"/>
              <p:cNvSpPr/>
              <p:nvPr/>
            </p:nvSpPr>
            <p:spPr>
              <a:xfrm>
                <a:off x="607825" y="1726400"/>
                <a:ext cx="505200" cy="5052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6"/>
              <p:cNvSpPr txBox="1"/>
              <p:nvPr/>
            </p:nvSpPr>
            <p:spPr>
              <a:xfrm>
                <a:off x="688523" y="1761602"/>
                <a:ext cx="3438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chemeClr val="lt1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1</a:t>
                </a:r>
                <a:endParaRPr b="1" sz="3100">
                  <a:solidFill>
                    <a:schemeClr val="lt1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</p:grpSp>
      </p:grpSp>
      <p:grpSp>
        <p:nvGrpSpPr>
          <p:cNvPr id="146" name="Google Shape;146;p16"/>
          <p:cNvGrpSpPr/>
          <p:nvPr/>
        </p:nvGrpSpPr>
        <p:grpSpPr>
          <a:xfrm>
            <a:off x="630000" y="2871975"/>
            <a:ext cx="4193948" cy="521841"/>
            <a:chOff x="630000" y="1726400"/>
            <a:chExt cx="4193948" cy="521841"/>
          </a:xfrm>
        </p:grpSpPr>
        <p:grpSp>
          <p:nvGrpSpPr>
            <p:cNvPr id="147" name="Google Shape;147;p16"/>
            <p:cNvGrpSpPr/>
            <p:nvPr/>
          </p:nvGrpSpPr>
          <p:grpSpPr>
            <a:xfrm>
              <a:off x="1323246" y="1726400"/>
              <a:ext cx="3500702" cy="521841"/>
              <a:chOff x="1301071" y="1694975"/>
              <a:chExt cx="3500702" cy="521841"/>
            </a:xfrm>
          </p:grpSpPr>
          <p:sp>
            <p:nvSpPr>
              <p:cNvPr id="148" name="Google Shape;148;p16"/>
              <p:cNvSpPr txBox="1"/>
              <p:nvPr/>
            </p:nvSpPr>
            <p:spPr>
              <a:xfrm>
                <a:off x="1301073" y="1694975"/>
                <a:ext cx="3500700" cy="3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81373E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Economic</a:t>
                </a:r>
                <a:endParaRPr b="1" sz="2500">
                  <a:solidFill>
                    <a:srgbClr val="81373E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149" name="Google Shape;149;p16"/>
              <p:cNvSpPr txBox="1"/>
              <p:nvPr/>
            </p:nvSpPr>
            <p:spPr>
              <a:xfrm>
                <a:off x="1301071" y="2046716"/>
                <a:ext cx="35007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Tell about these historical events.</a:t>
                </a:r>
                <a:endParaRPr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150" name="Google Shape;150;p16"/>
            <p:cNvGrpSpPr/>
            <p:nvPr/>
          </p:nvGrpSpPr>
          <p:grpSpPr>
            <a:xfrm>
              <a:off x="630000" y="1726400"/>
              <a:ext cx="505200" cy="505200"/>
              <a:chOff x="607825" y="1726400"/>
              <a:chExt cx="505200" cy="505200"/>
            </a:xfrm>
          </p:grpSpPr>
          <p:sp>
            <p:nvSpPr>
              <p:cNvPr id="151" name="Google Shape;151;p16"/>
              <p:cNvSpPr/>
              <p:nvPr/>
            </p:nvSpPr>
            <p:spPr>
              <a:xfrm>
                <a:off x="607825" y="1726400"/>
                <a:ext cx="505200" cy="505200"/>
              </a:xfrm>
              <a:prstGeom prst="ellipse">
                <a:avLst/>
              </a:prstGeom>
              <a:solidFill>
                <a:srgbClr val="8137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6"/>
              <p:cNvSpPr txBox="1"/>
              <p:nvPr/>
            </p:nvSpPr>
            <p:spPr>
              <a:xfrm>
                <a:off x="688523" y="1761602"/>
                <a:ext cx="3438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chemeClr val="lt1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2</a:t>
                </a:r>
                <a:endParaRPr b="1" sz="3100">
                  <a:solidFill>
                    <a:schemeClr val="lt1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</p:grpSp>
      </p:grpSp>
      <p:grpSp>
        <p:nvGrpSpPr>
          <p:cNvPr id="153" name="Google Shape;153;p16"/>
          <p:cNvGrpSpPr/>
          <p:nvPr/>
        </p:nvGrpSpPr>
        <p:grpSpPr>
          <a:xfrm>
            <a:off x="630000" y="4017550"/>
            <a:ext cx="4193948" cy="521841"/>
            <a:chOff x="630000" y="1726400"/>
            <a:chExt cx="4193948" cy="521841"/>
          </a:xfrm>
        </p:grpSpPr>
        <p:grpSp>
          <p:nvGrpSpPr>
            <p:cNvPr id="154" name="Google Shape;154;p16"/>
            <p:cNvGrpSpPr/>
            <p:nvPr/>
          </p:nvGrpSpPr>
          <p:grpSpPr>
            <a:xfrm>
              <a:off x="1323246" y="1726400"/>
              <a:ext cx="3500702" cy="521841"/>
              <a:chOff x="1301071" y="1694975"/>
              <a:chExt cx="3500702" cy="521841"/>
            </a:xfrm>
          </p:grpSpPr>
          <p:sp>
            <p:nvSpPr>
              <p:cNvPr id="155" name="Google Shape;155;p16"/>
              <p:cNvSpPr txBox="1"/>
              <p:nvPr/>
            </p:nvSpPr>
            <p:spPr>
              <a:xfrm>
                <a:off x="1301073" y="1694975"/>
                <a:ext cx="3500700" cy="3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7E4F45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Social Circumstances</a:t>
                </a:r>
                <a:endParaRPr b="1" sz="2500">
                  <a:solidFill>
                    <a:srgbClr val="7E4F45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156" name="Google Shape;156;p16"/>
              <p:cNvSpPr txBox="1"/>
              <p:nvPr/>
            </p:nvSpPr>
            <p:spPr>
              <a:xfrm>
                <a:off x="1301071" y="2046716"/>
                <a:ext cx="35007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7E4F45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Tell about these historical events.</a:t>
                </a:r>
                <a:endParaRPr sz="1300">
                  <a:solidFill>
                    <a:srgbClr val="7E4F45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157" name="Google Shape;157;p16"/>
            <p:cNvGrpSpPr/>
            <p:nvPr/>
          </p:nvGrpSpPr>
          <p:grpSpPr>
            <a:xfrm>
              <a:off x="630000" y="1726400"/>
              <a:ext cx="505200" cy="505200"/>
              <a:chOff x="607825" y="1726400"/>
              <a:chExt cx="505200" cy="505200"/>
            </a:xfrm>
          </p:grpSpPr>
          <p:sp>
            <p:nvSpPr>
              <p:cNvPr id="158" name="Google Shape;158;p16"/>
              <p:cNvSpPr/>
              <p:nvPr/>
            </p:nvSpPr>
            <p:spPr>
              <a:xfrm>
                <a:off x="607825" y="1726400"/>
                <a:ext cx="505200" cy="505200"/>
              </a:xfrm>
              <a:prstGeom prst="ellipse">
                <a:avLst/>
              </a:prstGeom>
              <a:solidFill>
                <a:srgbClr val="7E4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9" name="Google Shape;159;p16"/>
              <p:cNvSpPr txBox="1"/>
              <p:nvPr/>
            </p:nvSpPr>
            <p:spPr>
              <a:xfrm>
                <a:off x="688523" y="1729423"/>
                <a:ext cx="343800" cy="40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100">
                    <a:solidFill>
                      <a:schemeClr val="lt1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3</a:t>
                </a:r>
                <a:endParaRPr b="1" sz="3100">
                  <a:solidFill>
                    <a:schemeClr val="lt1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05/20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166" name="Google Shape;166;p17"/>
          <p:cNvGrpSpPr/>
          <p:nvPr/>
        </p:nvGrpSpPr>
        <p:grpSpPr>
          <a:xfrm>
            <a:off x="607825" y="462286"/>
            <a:ext cx="6958800" cy="728189"/>
            <a:chOff x="607825" y="462286"/>
            <a:chExt cx="6958800" cy="728189"/>
          </a:xfrm>
        </p:grpSpPr>
        <p:sp>
          <p:nvSpPr>
            <p:cNvPr id="167" name="Google Shape;167;p17"/>
            <p:cNvSpPr txBox="1"/>
            <p:nvPr/>
          </p:nvSpPr>
          <p:spPr>
            <a:xfrm>
              <a:off x="607825" y="462286"/>
              <a:ext cx="6958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Geography and Location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168" name="Google Shape;168;p17"/>
            <p:cNvSpPr txBox="1"/>
            <p:nvPr/>
          </p:nvSpPr>
          <p:spPr>
            <a:xfrm>
              <a:off x="624956" y="981075"/>
              <a:ext cx="35007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Where did the events unfold?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169" name="Google Shape;169;p17"/>
          <p:cNvGrpSpPr/>
          <p:nvPr/>
        </p:nvGrpSpPr>
        <p:grpSpPr>
          <a:xfrm>
            <a:off x="630800" y="1718625"/>
            <a:ext cx="7903325" cy="529700"/>
            <a:chOff x="630800" y="1718625"/>
            <a:chExt cx="7903325" cy="529700"/>
          </a:xfrm>
        </p:grpSpPr>
        <p:grpSp>
          <p:nvGrpSpPr>
            <p:cNvPr id="170" name="Google Shape;170;p17"/>
            <p:cNvGrpSpPr/>
            <p:nvPr/>
          </p:nvGrpSpPr>
          <p:grpSpPr>
            <a:xfrm>
              <a:off x="6329425" y="1718625"/>
              <a:ext cx="2204700" cy="529700"/>
              <a:chOff x="6329425" y="1718625"/>
              <a:chExt cx="2204700" cy="529700"/>
            </a:xfrm>
          </p:grpSpPr>
          <p:sp>
            <p:nvSpPr>
              <p:cNvPr id="171" name="Google Shape;171;p17"/>
              <p:cNvSpPr txBox="1"/>
              <p:nvPr/>
            </p:nvSpPr>
            <p:spPr>
              <a:xfrm>
                <a:off x="6329425" y="1718625"/>
                <a:ext cx="22047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Key Location 4</a:t>
                </a:r>
                <a:endParaRPr b="1" sz="21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172" name="Google Shape;172;p17"/>
              <p:cNvSpPr txBox="1"/>
              <p:nvPr/>
            </p:nvSpPr>
            <p:spPr>
              <a:xfrm>
                <a:off x="6412825" y="2104325"/>
                <a:ext cx="2121300" cy="1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Tell about this key location.</a:t>
                </a:r>
                <a:endParaRPr sz="11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173" name="Google Shape;173;p17"/>
            <p:cNvGrpSpPr/>
            <p:nvPr/>
          </p:nvGrpSpPr>
          <p:grpSpPr>
            <a:xfrm>
              <a:off x="630800" y="1718625"/>
              <a:ext cx="2432725" cy="529700"/>
              <a:chOff x="630800" y="1718625"/>
              <a:chExt cx="2432725" cy="529700"/>
            </a:xfrm>
          </p:grpSpPr>
          <p:sp>
            <p:nvSpPr>
              <p:cNvPr id="174" name="Google Shape;174;p17"/>
              <p:cNvSpPr/>
              <p:nvPr/>
            </p:nvSpPr>
            <p:spPr>
              <a:xfrm>
                <a:off x="630800" y="1790625"/>
                <a:ext cx="130800" cy="1308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75" name="Google Shape;175;p17"/>
              <p:cNvGrpSpPr/>
              <p:nvPr/>
            </p:nvGrpSpPr>
            <p:grpSpPr>
              <a:xfrm>
                <a:off x="858825" y="1718625"/>
                <a:ext cx="2204700" cy="529700"/>
                <a:chOff x="858825" y="1718625"/>
                <a:chExt cx="2204700" cy="529700"/>
              </a:xfrm>
            </p:grpSpPr>
            <p:sp>
              <p:nvSpPr>
                <p:cNvPr id="176" name="Google Shape;176;p17"/>
                <p:cNvSpPr txBox="1"/>
                <p:nvPr/>
              </p:nvSpPr>
              <p:spPr>
                <a:xfrm>
                  <a:off x="858825" y="1718625"/>
                  <a:ext cx="22047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100">
                      <a:solidFill>
                        <a:srgbClr val="3D1F20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Key Location 1</a:t>
                  </a:r>
                  <a:endParaRPr b="1" sz="21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  <p:sp>
              <p:nvSpPr>
                <p:cNvPr id="177" name="Google Shape;177;p17"/>
                <p:cNvSpPr txBox="1"/>
                <p:nvPr/>
              </p:nvSpPr>
              <p:spPr>
                <a:xfrm>
                  <a:off x="875953" y="2104325"/>
                  <a:ext cx="21213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3D1F20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Tell about this key location.</a:t>
                  </a:r>
                  <a:endParaRPr sz="11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</p:grpSp>
        </p:grpSp>
      </p:grpSp>
      <p:grpSp>
        <p:nvGrpSpPr>
          <p:cNvPr id="178" name="Google Shape;178;p17"/>
          <p:cNvGrpSpPr/>
          <p:nvPr/>
        </p:nvGrpSpPr>
        <p:grpSpPr>
          <a:xfrm>
            <a:off x="630800" y="2873795"/>
            <a:ext cx="7903325" cy="529700"/>
            <a:chOff x="630800" y="2786864"/>
            <a:chExt cx="7903325" cy="529700"/>
          </a:xfrm>
        </p:grpSpPr>
        <p:grpSp>
          <p:nvGrpSpPr>
            <p:cNvPr id="179" name="Google Shape;179;p17"/>
            <p:cNvGrpSpPr/>
            <p:nvPr/>
          </p:nvGrpSpPr>
          <p:grpSpPr>
            <a:xfrm>
              <a:off x="6329425" y="2786864"/>
              <a:ext cx="2204700" cy="529700"/>
              <a:chOff x="6329425" y="2786864"/>
              <a:chExt cx="2204700" cy="529700"/>
            </a:xfrm>
          </p:grpSpPr>
          <p:sp>
            <p:nvSpPr>
              <p:cNvPr id="180" name="Google Shape;180;p17"/>
              <p:cNvSpPr txBox="1"/>
              <p:nvPr/>
            </p:nvSpPr>
            <p:spPr>
              <a:xfrm>
                <a:off x="6329425" y="2786864"/>
                <a:ext cx="22047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81373E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Key Location 5</a:t>
                </a:r>
                <a:endParaRPr b="1" sz="2100">
                  <a:solidFill>
                    <a:srgbClr val="81373E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181" name="Google Shape;181;p17"/>
              <p:cNvSpPr txBox="1"/>
              <p:nvPr/>
            </p:nvSpPr>
            <p:spPr>
              <a:xfrm>
                <a:off x="6412825" y="3172564"/>
                <a:ext cx="2121300" cy="1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Tell about this key location.</a:t>
                </a:r>
                <a:endParaRPr sz="11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182" name="Google Shape;182;p17"/>
            <p:cNvGrpSpPr/>
            <p:nvPr/>
          </p:nvGrpSpPr>
          <p:grpSpPr>
            <a:xfrm>
              <a:off x="630800" y="2786864"/>
              <a:ext cx="2432725" cy="529700"/>
              <a:chOff x="630800" y="1718625"/>
              <a:chExt cx="2432725" cy="529700"/>
            </a:xfrm>
          </p:grpSpPr>
          <p:sp>
            <p:nvSpPr>
              <p:cNvPr id="183" name="Google Shape;183;p17"/>
              <p:cNvSpPr/>
              <p:nvPr/>
            </p:nvSpPr>
            <p:spPr>
              <a:xfrm>
                <a:off x="630800" y="1790625"/>
                <a:ext cx="130800" cy="130800"/>
              </a:xfrm>
              <a:prstGeom prst="ellipse">
                <a:avLst/>
              </a:prstGeom>
              <a:solidFill>
                <a:srgbClr val="8137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4" name="Google Shape;184;p17"/>
              <p:cNvGrpSpPr/>
              <p:nvPr/>
            </p:nvGrpSpPr>
            <p:grpSpPr>
              <a:xfrm>
                <a:off x="858825" y="1718625"/>
                <a:ext cx="2204700" cy="529700"/>
                <a:chOff x="858825" y="1718625"/>
                <a:chExt cx="2204700" cy="529700"/>
              </a:xfrm>
            </p:grpSpPr>
            <p:sp>
              <p:nvSpPr>
                <p:cNvPr id="185" name="Google Shape;185;p17"/>
                <p:cNvSpPr txBox="1"/>
                <p:nvPr/>
              </p:nvSpPr>
              <p:spPr>
                <a:xfrm>
                  <a:off x="858825" y="1718625"/>
                  <a:ext cx="22047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100">
                      <a:solidFill>
                        <a:srgbClr val="81373E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Key Location 2</a:t>
                  </a:r>
                  <a:endParaRPr b="1" sz="2100">
                    <a:solidFill>
                      <a:srgbClr val="81373E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  <p:sp>
              <p:nvSpPr>
                <p:cNvPr id="186" name="Google Shape;186;p17"/>
                <p:cNvSpPr txBox="1"/>
                <p:nvPr/>
              </p:nvSpPr>
              <p:spPr>
                <a:xfrm>
                  <a:off x="875953" y="2104325"/>
                  <a:ext cx="21213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81373E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Tell about this key location.</a:t>
                  </a:r>
                  <a:endParaRPr sz="11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</p:grpSp>
        </p:grpSp>
      </p:grpSp>
      <p:grpSp>
        <p:nvGrpSpPr>
          <p:cNvPr id="187" name="Google Shape;187;p17"/>
          <p:cNvGrpSpPr/>
          <p:nvPr/>
        </p:nvGrpSpPr>
        <p:grpSpPr>
          <a:xfrm>
            <a:off x="630800" y="4028964"/>
            <a:ext cx="7903325" cy="529700"/>
            <a:chOff x="630800" y="4028964"/>
            <a:chExt cx="7903325" cy="529700"/>
          </a:xfrm>
        </p:grpSpPr>
        <p:grpSp>
          <p:nvGrpSpPr>
            <p:cNvPr id="188" name="Google Shape;188;p17"/>
            <p:cNvGrpSpPr/>
            <p:nvPr/>
          </p:nvGrpSpPr>
          <p:grpSpPr>
            <a:xfrm>
              <a:off x="6329425" y="4028964"/>
              <a:ext cx="2204700" cy="529700"/>
              <a:chOff x="6329425" y="4028964"/>
              <a:chExt cx="2204700" cy="529700"/>
            </a:xfrm>
          </p:grpSpPr>
          <p:sp>
            <p:nvSpPr>
              <p:cNvPr id="189" name="Google Shape;189;p17"/>
              <p:cNvSpPr txBox="1"/>
              <p:nvPr/>
            </p:nvSpPr>
            <p:spPr>
              <a:xfrm>
                <a:off x="6329425" y="4028964"/>
                <a:ext cx="2204700" cy="27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7E4F45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Key Location 6</a:t>
                </a:r>
                <a:endParaRPr b="1" sz="2100">
                  <a:solidFill>
                    <a:srgbClr val="7E4F45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190" name="Google Shape;190;p17"/>
              <p:cNvSpPr txBox="1"/>
              <p:nvPr/>
            </p:nvSpPr>
            <p:spPr>
              <a:xfrm>
                <a:off x="6412825" y="4414664"/>
                <a:ext cx="2121300" cy="1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7E4F45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Tell about this key location.</a:t>
                </a:r>
                <a:endParaRPr sz="1100">
                  <a:solidFill>
                    <a:srgbClr val="7E4F45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191" name="Google Shape;191;p17"/>
            <p:cNvGrpSpPr/>
            <p:nvPr/>
          </p:nvGrpSpPr>
          <p:grpSpPr>
            <a:xfrm>
              <a:off x="630800" y="4028964"/>
              <a:ext cx="2432725" cy="529700"/>
              <a:chOff x="630800" y="1718625"/>
              <a:chExt cx="2432725" cy="529700"/>
            </a:xfrm>
          </p:grpSpPr>
          <p:sp>
            <p:nvSpPr>
              <p:cNvPr id="192" name="Google Shape;192;p17"/>
              <p:cNvSpPr/>
              <p:nvPr/>
            </p:nvSpPr>
            <p:spPr>
              <a:xfrm>
                <a:off x="630800" y="1790625"/>
                <a:ext cx="130800" cy="130800"/>
              </a:xfrm>
              <a:prstGeom prst="ellipse">
                <a:avLst/>
              </a:prstGeom>
              <a:solidFill>
                <a:srgbClr val="7E4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93" name="Google Shape;193;p17"/>
              <p:cNvGrpSpPr/>
              <p:nvPr/>
            </p:nvGrpSpPr>
            <p:grpSpPr>
              <a:xfrm>
                <a:off x="858825" y="1718625"/>
                <a:ext cx="2204700" cy="529700"/>
                <a:chOff x="858825" y="1718625"/>
                <a:chExt cx="2204700" cy="529700"/>
              </a:xfrm>
            </p:grpSpPr>
            <p:sp>
              <p:nvSpPr>
                <p:cNvPr id="194" name="Google Shape;194;p17"/>
                <p:cNvSpPr txBox="1"/>
                <p:nvPr/>
              </p:nvSpPr>
              <p:spPr>
                <a:xfrm>
                  <a:off x="858825" y="1718625"/>
                  <a:ext cx="2204700" cy="27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2100">
                      <a:solidFill>
                        <a:srgbClr val="7E4F45"/>
                      </a:solidFill>
                      <a:latin typeface="Vollkorn"/>
                      <a:ea typeface="Vollkorn"/>
                      <a:cs typeface="Vollkorn"/>
                      <a:sym typeface="Vollkorn"/>
                    </a:rPr>
                    <a:t>Key Location 3</a:t>
                  </a:r>
                  <a:endParaRPr b="1" sz="2100">
                    <a:solidFill>
                      <a:srgbClr val="7E4F45"/>
                    </a:solidFill>
                    <a:latin typeface="Vollkorn"/>
                    <a:ea typeface="Vollkorn"/>
                    <a:cs typeface="Vollkorn"/>
                    <a:sym typeface="Vollkorn"/>
                  </a:endParaRPr>
                </a:p>
              </p:txBody>
            </p:sp>
            <p:sp>
              <p:nvSpPr>
                <p:cNvPr id="195" name="Google Shape;195;p17"/>
                <p:cNvSpPr txBox="1"/>
                <p:nvPr/>
              </p:nvSpPr>
              <p:spPr>
                <a:xfrm>
                  <a:off x="875953" y="2104325"/>
                  <a:ext cx="21213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8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100">
                      <a:solidFill>
                        <a:srgbClr val="7E4F45"/>
                      </a:solidFill>
                      <a:latin typeface="Arimo SemiBold"/>
                      <a:ea typeface="Arimo SemiBold"/>
                      <a:cs typeface="Arimo SemiBold"/>
                      <a:sym typeface="Arimo SemiBold"/>
                    </a:rPr>
                    <a:t>Tell about this key location.</a:t>
                  </a:r>
                  <a:endParaRPr sz="1100">
                    <a:solidFill>
                      <a:srgbClr val="7E4F45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endParaRPr>
                </a:p>
              </p:txBody>
            </p:sp>
          </p:grpSp>
        </p:grpSp>
      </p:grpSp>
      <p:sp>
        <p:nvSpPr>
          <p:cNvPr id="196" name="Google Shape;196;p17"/>
          <p:cNvSpPr/>
          <p:nvPr/>
        </p:nvSpPr>
        <p:spPr>
          <a:xfrm>
            <a:off x="6469528" y="1790625"/>
            <a:ext cx="130800" cy="130800"/>
          </a:xfrm>
          <a:prstGeom prst="ellipse">
            <a:avLst/>
          </a:prstGeom>
          <a:solidFill>
            <a:srgbClr val="3D1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6469528" y="2858864"/>
            <a:ext cx="130800" cy="130800"/>
          </a:xfrm>
          <a:prstGeom prst="ellipse">
            <a:avLst/>
          </a:prstGeom>
          <a:solidFill>
            <a:srgbClr val="81373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7"/>
          <p:cNvSpPr/>
          <p:nvPr/>
        </p:nvSpPr>
        <p:spPr>
          <a:xfrm>
            <a:off x="6469528" y="4100964"/>
            <a:ext cx="130800" cy="130800"/>
          </a:xfrm>
          <a:prstGeom prst="ellipse">
            <a:avLst/>
          </a:prstGeom>
          <a:solidFill>
            <a:srgbClr val="7E4F4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9" name="Google Shape;199;p17"/>
          <p:cNvGrpSpPr/>
          <p:nvPr/>
        </p:nvGrpSpPr>
        <p:grpSpPr>
          <a:xfrm>
            <a:off x="2997222" y="1457175"/>
            <a:ext cx="3178226" cy="3189100"/>
            <a:chOff x="2997222" y="1457175"/>
            <a:chExt cx="3178226" cy="3189100"/>
          </a:xfrm>
        </p:grpSpPr>
        <p:pic>
          <p:nvPicPr>
            <p:cNvPr id="200" name="Google Shape;200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97222" y="1457175"/>
              <a:ext cx="3178226" cy="3189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p17"/>
            <p:cNvSpPr/>
            <p:nvPr/>
          </p:nvSpPr>
          <p:spPr>
            <a:xfrm>
              <a:off x="3438950" y="2477925"/>
              <a:ext cx="130800" cy="130800"/>
            </a:xfrm>
            <a:prstGeom prst="ellipse">
              <a:avLst/>
            </a:prstGeom>
            <a:solidFill>
              <a:srgbClr val="3D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5043650" y="2313700"/>
              <a:ext cx="130800" cy="130800"/>
            </a:xfrm>
            <a:prstGeom prst="ellipse">
              <a:avLst/>
            </a:prstGeom>
            <a:solidFill>
              <a:srgbClr val="3D1F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17"/>
            <p:cNvSpPr/>
            <p:nvPr/>
          </p:nvSpPr>
          <p:spPr>
            <a:xfrm>
              <a:off x="3701700" y="3255264"/>
              <a:ext cx="130800" cy="130800"/>
            </a:xfrm>
            <a:prstGeom prst="ellipse">
              <a:avLst/>
            </a:prstGeom>
            <a:solidFill>
              <a:srgbClr val="8137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5606717" y="2668755"/>
              <a:ext cx="130800" cy="130800"/>
            </a:xfrm>
            <a:prstGeom prst="ellipse">
              <a:avLst/>
            </a:prstGeom>
            <a:solidFill>
              <a:srgbClr val="81373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3912850" y="3493239"/>
              <a:ext cx="130800" cy="130800"/>
            </a:xfrm>
            <a:prstGeom prst="ellipse">
              <a:avLst/>
            </a:prstGeom>
            <a:solidFill>
              <a:srgbClr val="7E4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4827800" y="2986314"/>
              <a:ext cx="130800" cy="130800"/>
            </a:xfrm>
            <a:prstGeom prst="ellipse">
              <a:avLst/>
            </a:prstGeom>
            <a:solidFill>
              <a:srgbClr val="7E4F4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8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8"/>
          <p:cNvGrpSpPr/>
          <p:nvPr/>
        </p:nvGrpSpPr>
        <p:grpSpPr>
          <a:xfrm>
            <a:off x="193825" y="-975"/>
            <a:ext cx="8756352" cy="5145450"/>
            <a:chOff x="193825" y="-975"/>
            <a:chExt cx="8756352" cy="5145450"/>
          </a:xfrm>
        </p:grpSpPr>
        <p:pic>
          <p:nvPicPr>
            <p:cNvPr id="213" name="Google Shape;213;p18"/>
            <p:cNvPicPr preferRelativeResize="0"/>
            <p:nvPr/>
          </p:nvPicPr>
          <p:blipFill rotWithShape="1">
            <a:blip r:embed="rId4">
              <a:alphaModFix/>
            </a:blip>
            <a:srcRect b="4539" l="0" r="0" t="3944"/>
            <a:stretch/>
          </p:blipFill>
          <p:spPr>
            <a:xfrm>
              <a:off x="193825" y="-975"/>
              <a:ext cx="8756352" cy="514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8"/>
            <p:cNvSpPr/>
            <p:nvPr/>
          </p:nvSpPr>
          <p:spPr>
            <a:xfrm>
              <a:off x="489150" y="269750"/>
              <a:ext cx="8177700" cy="4623000"/>
            </a:xfrm>
            <a:prstGeom prst="rect">
              <a:avLst/>
            </a:prstGeom>
            <a:noFill/>
            <a:ln cap="flat" cmpd="sng" w="38100">
              <a:solidFill>
                <a:srgbClr val="584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5" name="Google Shape;215;p18"/>
          <p:cNvSpPr txBox="1"/>
          <p:nvPr/>
        </p:nvSpPr>
        <p:spPr>
          <a:xfrm>
            <a:off x="4130667" y="3299564"/>
            <a:ext cx="3745200" cy="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Your amazing presentation starts here</a:t>
            </a:r>
            <a:endParaRPr sz="1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16" name="Google Shape;216;p18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973550" y="663425"/>
            <a:ext cx="3745199" cy="3849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18"/>
          <p:cNvGrpSpPr/>
          <p:nvPr/>
        </p:nvGrpSpPr>
        <p:grpSpPr>
          <a:xfrm>
            <a:off x="3290625" y="1570250"/>
            <a:ext cx="5494478" cy="2088172"/>
            <a:chOff x="3290625" y="1570250"/>
            <a:chExt cx="5494478" cy="2088172"/>
          </a:xfrm>
        </p:grpSpPr>
        <p:sp>
          <p:nvSpPr>
            <p:cNvPr id="218" name="Google Shape;218;p18"/>
            <p:cNvSpPr txBox="1"/>
            <p:nvPr/>
          </p:nvSpPr>
          <p:spPr>
            <a:xfrm>
              <a:off x="3290625" y="1570250"/>
              <a:ext cx="3024900" cy="139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7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1</a:t>
              </a:r>
              <a:r>
                <a:rPr lang="ru" sz="107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599</a:t>
              </a:r>
              <a:endParaRPr sz="107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6545003" y="1801300"/>
              <a:ext cx="2240100" cy="139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7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BC</a:t>
              </a:r>
              <a:endParaRPr sz="107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220" name="Google Shape;220;p18"/>
            <p:cNvSpPr txBox="1"/>
            <p:nvPr/>
          </p:nvSpPr>
          <p:spPr>
            <a:xfrm>
              <a:off x="3732925" y="3165822"/>
              <a:ext cx="4540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Large numbers or dates attract the attention </a:t>
              </a:r>
              <a:endParaRPr sz="16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of listeners</a:t>
              </a:r>
              <a:endParaRPr sz="16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19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6" name="Google Shape;226;p19"/>
          <p:cNvGrpSpPr/>
          <p:nvPr/>
        </p:nvGrpSpPr>
        <p:grpSpPr>
          <a:xfrm>
            <a:off x="1092600" y="462286"/>
            <a:ext cx="6958800" cy="728189"/>
            <a:chOff x="607825" y="462286"/>
            <a:chExt cx="6958800" cy="728189"/>
          </a:xfrm>
        </p:grpSpPr>
        <p:sp>
          <p:nvSpPr>
            <p:cNvPr id="227" name="Google Shape;227;p19"/>
            <p:cNvSpPr txBox="1"/>
            <p:nvPr/>
          </p:nvSpPr>
          <p:spPr>
            <a:xfrm>
              <a:off x="607825" y="462286"/>
              <a:ext cx="6958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Timeline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228" name="Google Shape;228;p19"/>
            <p:cNvSpPr txBox="1"/>
            <p:nvPr/>
          </p:nvSpPr>
          <p:spPr>
            <a:xfrm>
              <a:off x="1064700" y="981075"/>
              <a:ext cx="6045000" cy="2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A timeline will improve your historical presentation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grpSp>
        <p:nvGrpSpPr>
          <p:cNvPr id="229" name="Google Shape;229;p19"/>
          <p:cNvGrpSpPr/>
          <p:nvPr/>
        </p:nvGrpSpPr>
        <p:grpSpPr>
          <a:xfrm>
            <a:off x="323002" y="2208550"/>
            <a:ext cx="8497996" cy="1928948"/>
            <a:chOff x="298625" y="2208550"/>
            <a:chExt cx="8497996" cy="1928948"/>
          </a:xfrm>
        </p:grpSpPr>
        <p:cxnSp>
          <p:nvCxnSpPr>
            <p:cNvPr id="230" name="Google Shape;230;p19"/>
            <p:cNvCxnSpPr/>
            <p:nvPr/>
          </p:nvCxnSpPr>
          <p:spPr>
            <a:xfrm>
              <a:off x="625000" y="3241500"/>
              <a:ext cx="7911300" cy="0"/>
            </a:xfrm>
            <a:prstGeom prst="straightConnector1">
              <a:avLst/>
            </a:prstGeom>
            <a:noFill/>
            <a:ln cap="flat" cmpd="sng" w="19050">
              <a:solidFill>
                <a:srgbClr val="3D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31" name="Google Shape;231;p19"/>
            <p:cNvGrpSpPr/>
            <p:nvPr/>
          </p:nvGrpSpPr>
          <p:grpSpPr>
            <a:xfrm>
              <a:off x="298625" y="2208550"/>
              <a:ext cx="1704300" cy="1928948"/>
              <a:chOff x="298625" y="2208550"/>
              <a:chExt cx="1704300" cy="1928948"/>
            </a:xfrm>
          </p:grpSpPr>
          <p:sp>
            <p:nvSpPr>
              <p:cNvPr id="232" name="Google Shape;232;p19"/>
              <p:cNvSpPr txBox="1"/>
              <p:nvPr/>
            </p:nvSpPr>
            <p:spPr>
              <a:xfrm>
                <a:off x="298625" y="2208550"/>
                <a:ext cx="17043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Event 1</a:t>
                </a:r>
                <a:endParaRPr b="1" sz="26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233" name="Google Shape;233;p19"/>
              <p:cNvSpPr txBox="1"/>
              <p:nvPr/>
            </p:nvSpPr>
            <p:spPr>
              <a:xfrm>
                <a:off x="410375" y="2607030"/>
                <a:ext cx="14808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500 BC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cxnSp>
            <p:nvCxnSpPr>
              <p:cNvPr id="234" name="Google Shape;234;p19"/>
              <p:cNvCxnSpPr/>
              <p:nvPr/>
            </p:nvCxnSpPr>
            <p:spPr>
              <a:xfrm>
                <a:off x="1150775" y="2893975"/>
                <a:ext cx="0" cy="708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D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35" name="Google Shape;235;p19"/>
              <p:cNvSpPr txBox="1"/>
              <p:nvPr/>
            </p:nvSpPr>
            <p:spPr>
              <a:xfrm>
                <a:off x="410375" y="3737298"/>
                <a:ext cx="1480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Describe this 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event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236" name="Google Shape;236;p19"/>
            <p:cNvGrpSpPr/>
            <p:nvPr/>
          </p:nvGrpSpPr>
          <p:grpSpPr>
            <a:xfrm>
              <a:off x="1997048" y="2208550"/>
              <a:ext cx="1704300" cy="1928948"/>
              <a:chOff x="298625" y="2208550"/>
              <a:chExt cx="1704300" cy="1928948"/>
            </a:xfrm>
          </p:grpSpPr>
          <p:sp>
            <p:nvSpPr>
              <p:cNvPr id="237" name="Google Shape;237;p19"/>
              <p:cNvSpPr txBox="1"/>
              <p:nvPr/>
            </p:nvSpPr>
            <p:spPr>
              <a:xfrm>
                <a:off x="298625" y="2208550"/>
                <a:ext cx="17043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rgbClr val="81373E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Event 2</a:t>
                </a:r>
                <a:endParaRPr b="1" sz="2600">
                  <a:solidFill>
                    <a:srgbClr val="81373E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238" name="Google Shape;238;p19"/>
              <p:cNvSpPr txBox="1"/>
              <p:nvPr/>
            </p:nvSpPr>
            <p:spPr>
              <a:xfrm>
                <a:off x="410375" y="2607030"/>
                <a:ext cx="14808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35</a:t>
                </a: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0 BC</a:t>
                </a:r>
                <a:endParaRPr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cxnSp>
            <p:nvCxnSpPr>
              <p:cNvPr id="239" name="Google Shape;239;p19"/>
              <p:cNvCxnSpPr/>
              <p:nvPr/>
            </p:nvCxnSpPr>
            <p:spPr>
              <a:xfrm>
                <a:off x="1150775" y="2893975"/>
                <a:ext cx="0" cy="708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D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40" name="Google Shape;240;p19"/>
              <p:cNvSpPr txBox="1"/>
              <p:nvPr/>
            </p:nvSpPr>
            <p:spPr>
              <a:xfrm>
                <a:off x="410375" y="3737298"/>
                <a:ext cx="1480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Describe this </a:t>
                </a:r>
                <a:endParaRPr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event</a:t>
                </a:r>
                <a:endParaRPr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241" name="Google Shape;241;p19"/>
            <p:cNvGrpSpPr/>
            <p:nvPr/>
          </p:nvGrpSpPr>
          <p:grpSpPr>
            <a:xfrm>
              <a:off x="3695472" y="2208550"/>
              <a:ext cx="1704300" cy="1928948"/>
              <a:chOff x="298625" y="2208550"/>
              <a:chExt cx="1704300" cy="1928948"/>
            </a:xfrm>
          </p:grpSpPr>
          <p:sp>
            <p:nvSpPr>
              <p:cNvPr id="242" name="Google Shape;242;p19"/>
              <p:cNvSpPr txBox="1"/>
              <p:nvPr/>
            </p:nvSpPr>
            <p:spPr>
              <a:xfrm>
                <a:off x="298625" y="2208550"/>
                <a:ext cx="17043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Event 3</a:t>
                </a:r>
                <a:endParaRPr b="1" sz="26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243" name="Google Shape;243;p19"/>
              <p:cNvSpPr txBox="1"/>
              <p:nvPr/>
            </p:nvSpPr>
            <p:spPr>
              <a:xfrm>
                <a:off x="410375" y="2607030"/>
                <a:ext cx="14808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2</a:t>
                </a: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00 BC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cxnSp>
            <p:nvCxnSpPr>
              <p:cNvPr id="244" name="Google Shape;244;p19"/>
              <p:cNvCxnSpPr/>
              <p:nvPr/>
            </p:nvCxnSpPr>
            <p:spPr>
              <a:xfrm>
                <a:off x="1150775" y="2893975"/>
                <a:ext cx="0" cy="708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D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45" name="Google Shape;245;p19"/>
              <p:cNvSpPr txBox="1"/>
              <p:nvPr/>
            </p:nvSpPr>
            <p:spPr>
              <a:xfrm>
                <a:off x="410375" y="3737298"/>
                <a:ext cx="1480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Describe this 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event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246" name="Google Shape;246;p19"/>
            <p:cNvGrpSpPr/>
            <p:nvPr/>
          </p:nvGrpSpPr>
          <p:grpSpPr>
            <a:xfrm>
              <a:off x="5393896" y="2208550"/>
              <a:ext cx="1704300" cy="1928948"/>
              <a:chOff x="298625" y="2208550"/>
              <a:chExt cx="1704300" cy="1928948"/>
            </a:xfrm>
          </p:grpSpPr>
          <p:sp>
            <p:nvSpPr>
              <p:cNvPr id="247" name="Google Shape;247;p19"/>
              <p:cNvSpPr txBox="1"/>
              <p:nvPr/>
            </p:nvSpPr>
            <p:spPr>
              <a:xfrm>
                <a:off x="298625" y="2208550"/>
                <a:ext cx="17043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rgbClr val="81373E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Event 4</a:t>
                </a:r>
                <a:endParaRPr b="1" sz="2600">
                  <a:solidFill>
                    <a:srgbClr val="81373E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248" name="Google Shape;248;p19"/>
              <p:cNvSpPr txBox="1"/>
              <p:nvPr/>
            </p:nvSpPr>
            <p:spPr>
              <a:xfrm>
                <a:off x="410375" y="2607030"/>
                <a:ext cx="14808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1</a:t>
                </a: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50 BC</a:t>
                </a:r>
                <a:endParaRPr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cxnSp>
            <p:nvCxnSpPr>
              <p:cNvPr id="249" name="Google Shape;249;p19"/>
              <p:cNvCxnSpPr/>
              <p:nvPr/>
            </p:nvCxnSpPr>
            <p:spPr>
              <a:xfrm>
                <a:off x="1150775" y="2893975"/>
                <a:ext cx="0" cy="708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D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50" name="Google Shape;250;p19"/>
              <p:cNvSpPr txBox="1"/>
              <p:nvPr/>
            </p:nvSpPr>
            <p:spPr>
              <a:xfrm>
                <a:off x="410375" y="3737298"/>
                <a:ext cx="1480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Describe this </a:t>
                </a:r>
                <a:endParaRPr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event</a:t>
                </a:r>
                <a:endParaRPr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  <p:grpSp>
          <p:nvGrpSpPr>
            <p:cNvPr id="251" name="Google Shape;251;p19"/>
            <p:cNvGrpSpPr/>
            <p:nvPr/>
          </p:nvGrpSpPr>
          <p:grpSpPr>
            <a:xfrm>
              <a:off x="7092320" y="2208550"/>
              <a:ext cx="1704300" cy="1928948"/>
              <a:chOff x="298625" y="2208550"/>
              <a:chExt cx="1704300" cy="1928948"/>
            </a:xfrm>
          </p:grpSpPr>
          <p:sp>
            <p:nvSpPr>
              <p:cNvPr id="252" name="Google Shape;252;p19"/>
              <p:cNvSpPr txBox="1"/>
              <p:nvPr/>
            </p:nvSpPr>
            <p:spPr>
              <a:xfrm>
                <a:off x="298625" y="2208550"/>
                <a:ext cx="1704300" cy="3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rgbClr val="3D1F20"/>
                    </a:solidFill>
                    <a:latin typeface="Vollkorn"/>
                    <a:ea typeface="Vollkorn"/>
                    <a:cs typeface="Vollkorn"/>
                    <a:sym typeface="Vollkorn"/>
                  </a:rPr>
                  <a:t>Event 5</a:t>
                </a:r>
                <a:endParaRPr b="1" sz="26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endParaRPr>
              </a:p>
            </p:txBody>
          </p:sp>
          <p:sp>
            <p:nvSpPr>
              <p:cNvPr id="253" name="Google Shape;253;p19"/>
              <p:cNvSpPr txBox="1"/>
              <p:nvPr/>
            </p:nvSpPr>
            <p:spPr>
              <a:xfrm>
                <a:off x="410375" y="2607030"/>
                <a:ext cx="14808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075</a:t>
                </a: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 BC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cxnSp>
            <p:nvCxnSpPr>
              <p:cNvPr id="254" name="Google Shape;254;p19"/>
              <p:cNvCxnSpPr/>
              <p:nvPr/>
            </p:nvCxnSpPr>
            <p:spPr>
              <a:xfrm>
                <a:off x="1150775" y="2893975"/>
                <a:ext cx="0" cy="708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3D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255" name="Google Shape;255;p19"/>
              <p:cNvSpPr txBox="1"/>
              <p:nvPr/>
            </p:nvSpPr>
            <p:spPr>
              <a:xfrm>
                <a:off x="410375" y="3737298"/>
                <a:ext cx="1480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Describe this 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event</a:t>
                </a:r>
                <a:endParaRPr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</p:grpSp>
      </p:grpSp>
      <p:sp>
        <p:nvSpPr>
          <p:cNvPr id="256" name="Google Shape;256;p19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07/20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0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0"/>
          <p:cNvGrpSpPr/>
          <p:nvPr/>
        </p:nvGrpSpPr>
        <p:grpSpPr>
          <a:xfrm>
            <a:off x="193825" y="-975"/>
            <a:ext cx="8756352" cy="5145450"/>
            <a:chOff x="193825" y="-975"/>
            <a:chExt cx="8756352" cy="5145450"/>
          </a:xfrm>
        </p:grpSpPr>
        <p:pic>
          <p:nvPicPr>
            <p:cNvPr id="263" name="Google Shape;263;p20"/>
            <p:cNvPicPr preferRelativeResize="0"/>
            <p:nvPr/>
          </p:nvPicPr>
          <p:blipFill rotWithShape="1">
            <a:blip r:embed="rId4">
              <a:alphaModFix/>
            </a:blip>
            <a:srcRect b="4539" l="0" r="0" t="3944"/>
            <a:stretch/>
          </p:blipFill>
          <p:spPr>
            <a:xfrm>
              <a:off x="193825" y="-975"/>
              <a:ext cx="8756352" cy="514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20"/>
            <p:cNvSpPr/>
            <p:nvPr/>
          </p:nvSpPr>
          <p:spPr>
            <a:xfrm>
              <a:off x="489150" y="269750"/>
              <a:ext cx="8177700" cy="4623000"/>
            </a:xfrm>
            <a:prstGeom prst="rect">
              <a:avLst/>
            </a:prstGeom>
            <a:noFill/>
            <a:ln cap="flat" cmpd="sng" w="38100">
              <a:solidFill>
                <a:srgbClr val="584F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65" name="Google Shape;265;p20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4723775" y="2236825"/>
            <a:ext cx="3673200" cy="2503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0"/>
          <p:cNvSpPr txBox="1"/>
          <p:nvPr/>
        </p:nvSpPr>
        <p:spPr>
          <a:xfrm>
            <a:off x="1092600" y="230200"/>
            <a:ext cx="11751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rPr>
              <a:t>“</a:t>
            </a:r>
            <a:endParaRPr b="1" sz="10500">
              <a:solidFill>
                <a:srgbClr val="3D1F20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267" name="Google Shape;267;p20"/>
          <p:cNvSpPr txBox="1"/>
          <p:nvPr/>
        </p:nvSpPr>
        <p:spPr>
          <a:xfrm>
            <a:off x="1092600" y="1220733"/>
            <a:ext cx="52407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rPr>
              <a:t>Add the words of some </a:t>
            </a:r>
            <a:endParaRPr b="1" sz="3500">
              <a:solidFill>
                <a:srgbClr val="3D1F2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rPr>
              <a:t>outstanding historical </a:t>
            </a:r>
            <a:endParaRPr b="1" sz="3500">
              <a:solidFill>
                <a:srgbClr val="3D1F20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rPr>
              <a:t>philosopher</a:t>
            </a:r>
            <a:endParaRPr b="1" sz="3500">
              <a:solidFill>
                <a:srgbClr val="3D1F20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268" name="Google Shape;268;p20"/>
          <p:cNvSpPr txBox="1"/>
          <p:nvPr/>
        </p:nvSpPr>
        <p:spPr>
          <a:xfrm>
            <a:off x="1109731" y="3177125"/>
            <a:ext cx="35007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rPr>
              <a:t>- </a:t>
            </a:r>
            <a:r>
              <a:rPr lang="ru"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rPr>
              <a:t>Someone famous</a:t>
            </a:r>
            <a:endParaRPr sz="1600">
              <a:solidFill>
                <a:srgbClr val="3D1F20"/>
              </a:solidFill>
              <a:latin typeface="Arimo SemiBold"/>
              <a:ea typeface="Arimo SemiBold"/>
              <a:cs typeface="Arimo SemiBold"/>
              <a:sym typeface="Arimo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1"/>
          <p:cNvPicPr preferRelativeResize="0"/>
          <p:nvPr/>
        </p:nvPicPr>
        <p:blipFill rotWithShape="1">
          <a:blip r:embed="rId3">
            <a:alphaModFix/>
          </a:blip>
          <a:srcRect b="79" l="69" r="79" t="6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/>
          <p:nvPr/>
        </p:nvSpPr>
        <p:spPr>
          <a:xfrm>
            <a:off x="7593025" y="4761350"/>
            <a:ext cx="941100" cy="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rPr>
              <a:t>Slide 09/20</a:t>
            </a:r>
            <a:endParaRPr sz="1000">
              <a:solidFill>
                <a:srgbClr val="3D1F2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75" name="Google Shape;275;p21"/>
          <p:cNvGrpSpPr/>
          <p:nvPr/>
        </p:nvGrpSpPr>
        <p:grpSpPr>
          <a:xfrm>
            <a:off x="607825" y="462286"/>
            <a:ext cx="6975919" cy="1011389"/>
            <a:chOff x="607825" y="462286"/>
            <a:chExt cx="6975919" cy="1011389"/>
          </a:xfrm>
        </p:grpSpPr>
        <p:sp>
          <p:nvSpPr>
            <p:cNvPr id="276" name="Google Shape;276;p21"/>
            <p:cNvSpPr txBox="1"/>
            <p:nvPr/>
          </p:nvSpPr>
          <p:spPr>
            <a:xfrm>
              <a:off x="607825" y="462286"/>
              <a:ext cx="6958800" cy="45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Key Civilizations Involved</a:t>
              </a:r>
              <a:endParaRPr b="1" sz="35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277" name="Google Shape;277;p21"/>
            <p:cNvSpPr txBox="1"/>
            <p:nvPr/>
          </p:nvSpPr>
          <p:spPr>
            <a:xfrm>
              <a:off x="624944" y="981075"/>
              <a:ext cx="6958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Showing how various nations or groups interacted and 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influenced the course of history.</a:t>
              </a:r>
              <a:endParaRPr sz="16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</p:grpSp>
      <p:pic>
        <p:nvPicPr>
          <p:cNvPr id="278" name="Google Shape;27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7490" y="1780125"/>
            <a:ext cx="1041470" cy="10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12" y="1789103"/>
            <a:ext cx="1059426" cy="105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74888" y="1789103"/>
            <a:ext cx="1070200" cy="1059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21"/>
          <p:cNvGrpSpPr/>
          <p:nvPr/>
        </p:nvGrpSpPr>
        <p:grpSpPr>
          <a:xfrm>
            <a:off x="3510162" y="3078579"/>
            <a:ext cx="2196000" cy="1522114"/>
            <a:chOff x="629999" y="3078579"/>
            <a:chExt cx="2196000" cy="1522114"/>
          </a:xfrm>
        </p:grpSpPr>
        <p:sp>
          <p:nvSpPr>
            <p:cNvPr id="282" name="Google Shape;282;p21"/>
            <p:cNvSpPr txBox="1"/>
            <p:nvPr/>
          </p:nvSpPr>
          <p:spPr>
            <a:xfrm>
              <a:off x="629999" y="3078579"/>
              <a:ext cx="21960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300">
                  <a:solidFill>
                    <a:srgbClr val="81373E"/>
                  </a:solidFill>
                  <a:latin typeface="Vollkorn"/>
                  <a:ea typeface="Vollkorn"/>
                  <a:cs typeface="Vollkorn"/>
                  <a:sym typeface="Vollkorn"/>
                </a:rPr>
                <a:t>Civilization 2:</a:t>
              </a:r>
              <a:endParaRPr b="1" sz="2300">
                <a:solidFill>
                  <a:srgbClr val="81373E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283" name="Google Shape;283;p21"/>
            <p:cNvSpPr txBox="1"/>
            <p:nvPr/>
          </p:nvSpPr>
          <p:spPr>
            <a:xfrm>
              <a:off x="629999" y="3477050"/>
              <a:ext cx="2039100" cy="1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Name:</a:t>
              </a:r>
              <a:r>
                <a:rPr lang="ru" sz="13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 Insert name</a:t>
              </a:r>
              <a:endParaRPr sz="1300">
                <a:solidFill>
                  <a:srgbClr val="81373E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  <p:sp>
          <p:nvSpPr>
            <p:cNvPr id="284" name="Google Shape;284;p21"/>
            <p:cNvSpPr txBox="1"/>
            <p:nvPr/>
          </p:nvSpPr>
          <p:spPr>
            <a:xfrm>
              <a:off x="629999" y="3744725"/>
              <a:ext cx="2039100" cy="1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rgbClr val="81373E"/>
                  </a:solidFill>
                  <a:latin typeface="Arimo"/>
                  <a:ea typeface="Arimo"/>
                  <a:cs typeface="Arimo"/>
                  <a:sym typeface="Arimo"/>
                </a:rPr>
                <a:t>Role in the Event:</a:t>
              </a:r>
              <a:endParaRPr b="1" sz="1300">
                <a:solidFill>
                  <a:srgbClr val="81373E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285" name="Google Shape;285;p21"/>
            <p:cNvGrpSpPr/>
            <p:nvPr/>
          </p:nvGrpSpPr>
          <p:grpSpPr>
            <a:xfrm>
              <a:off x="630000" y="3991093"/>
              <a:ext cx="2039125" cy="609600"/>
              <a:chOff x="630000" y="3991093"/>
              <a:chExt cx="2039125" cy="609600"/>
            </a:xfrm>
          </p:grpSpPr>
          <p:sp>
            <p:nvSpPr>
              <p:cNvPr id="286" name="Google Shape;286;p21"/>
              <p:cNvSpPr txBox="1"/>
              <p:nvPr/>
            </p:nvSpPr>
            <p:spPr>
              <a:xfrm>
                <a:off x="792325" y="3991093"/>
                <a:ext cx="18768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2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Briefly describe how this </a:t>
                </a:r>
                <a:endParaRPr sz="12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1373E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civilization or nation was involved.</a:t>
                </a:r>
                <a:endParaRPr sz="1200">
                  <a:solidFill>
                    <a:srgbClr val="81373E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sp>
            <p:nvSpPr>
              <p:cNvPr id="287" name="Google Shape;287;p21"/>
              <p:cNvSpPr/>
              <p:nvPr/>
            </p:nvSpPr>
            <p:spPr>
              <a:xfrm>
                <a:off x="630000" y="4062675"/>
                <a:ext cx="49200" cy="49200"/>
              </a:xfrm>
              <a:prstGeom prst="ellipse">
                <a:avLst/>
              </a:prstGeom>
              <a:solidFill>
                <a:srgbClr val="81373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288" name="Google Shape;288;p21"/>
          <p:cNvCxnSpPr/>
          <p:nvPr/>
        </p:nvCxnSpPr>
        <p:spPr>
          <a:xfrm>
            <a:off x="3051525" y="1799175"/>
            <a:ext cx="0" cy="2725200"/>
          </a:xfrm>
          <a:prstGeom prst="straightConnector1">
            <a:avLst/>
          </a:prstGeom>
          <a:noFill/>
          <a:ln cap="flat" cmpd="sng" w="19050">
            <a:solidFill>
              <a:srgbClr val="3D1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21"/>
          <p:cNvCxnSpPr/>
          <p:nvPr/>
        </p:nvCxnSpPr>
        <p:spPr>
          <a:xfrm>
            <a:off x="6129525" y="1799175"/>
            <a:ext cx="0" cy="2725200"/>
          </a:xfrm>
          <a:prstGeom prst="straightConnector1">
            <a:avLst/>
          </a:prstGeom>
          <a:noFill/>
          <a:ln cap="flat" cmpd="sng" w="19050">
            <a:solidFill>
              <a:srgbClr val="3D1F2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90" name="Google Shape;290;p21"/>
          <p:cNvGrpSpPr/>
          <p:nvPr/>
        </p:nvGrpSpPr>
        <p:grpSpPr>
          <a:xfrm>
            <a:off x="6552912" y="3078579"/>
            <a:ext cx="2196000" cy="1522114"/>
            <a:chOff x="629999" y="3078579"/>
            <a:chExt cx="2196000" cy="1522114"/>
          </a:xfrm>
        </p:grpSpPr>
        <p:sp>
          <p:nvSpPr>
            <p:cNvPr id="291" name="Google Shape;291;p21"/>
            <p:cNvSpPr txBox="1"/>
            <p:nvPr/>
          </p:nvSpPr>
          <p:spPr>
            <a:xfrm>
              <a:off x="629999" y="3078579"/>
              <a:ext cx="21960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300">
                  <a:solidFill>
                    <a:srgbClr val="7E4F45"/>
                  </a:solidFill>
                  <a:latin typeface="Vollkorn"/>
                  <a:ea typeface="Vollkorn"/>
                  <a:cs typeface="Vollkorn"/>
                  <a:sym typeface="Vollkorn"/>
                </a:rPr>
                <a:t>Civilization 3:</a:t>
              </a:r>
              <a:endParaRPr b="1" sz="2300">
                <a:solidFill>
                  <a:srgbClr val="7E4F45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292" name="Google Shape;292;p21"/>
            <p:cNvSpPr txBox="1"/>
            <p:nvPr/>
          </p:nvSpPr>
          <p:spPr>
            <a:xfrm>
              <a:off x="629999" y="3477050"/>
              <a:ext cx="2039100" cy="1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rgbClr val="7E4F45"/>
                  </a:solidFill>
                  <a:latin typeface="Arimo"/>
                  <a:ea typeface="Arimo"/>
                  <a:cs typeface="Arimo"/>
                  <a:sym typeface="Arimo"/>
                </a:rPr>
                <a:t>Name:</a:t>
              </a:r>
              <a:r>
                <a:rPr lang="ru" sz="1300">
                  <a:solidFill>
                    <a:srgbClr val="7E4F45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 Insert name</a:t>
              </a:r>
              <a:endParaRPr sz="1300">
                <a:solidFill>
                  <a:srgbClr val="7E4F45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  <p:sp>
          <p:nvSpPr>
            <p:cNvPr id="293" name="Google Shape;293;p21"/>
            <p:cNvSpPr txBox="1"/>
            <p:nvPr/>
          </p:nvSpPr>
          <p:spPr>
            <a:xfrm>
              <a:off x="629999" y="3744725"/>
              <a:ext cx="2039100" cy="1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rgbClr val="7E4F45"/>
                  </a:solidFill>
                  <a:latin typeface="Arimo"/>
                  <a:ea typeface="Arimo"/>
                  <a:cs typeface="Arimo"/>
                  <a:sym typeface="Arimo"/>
                </a:rPr>
                <a:t>Role in the Event:</a:t>
              </a:r>
              <a:endParaRPr b="1" sz="1300">
                <a:solidFill>
                  <a:srgbClr val="7E4F45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294" name="Google Shape;294;p21"/>
            <p:cNvGrpSpPr/>
            <p:nvPr/>
          </p:nvGrpSpPr>
          <p:grpSpPr>
            <a:xfrm>
              <a:off x="630000" y="3991093"/>
              <a:ext cx="2039125" cy="609600"/>
              <a:chOff x="630000" y="3991093"/>
              <a:chExt cx="2039125" cy="609600"/>
            </a:xfrm>
          </p:grpSpPr>
          <p:sp>
            <p:nvSpPr>
              <p:cNvPr id="295" name="Google Shape;295;p21"/>
              <p:cNvSpPr txBox="1"/>
              <p:nvPr/>
            </p:nvSpPr>
            <p:spPr>
              <a:xfrm>
                <a:off x="792325" y="3991093"/>
                <a:ext cx="18768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7E4F45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Briefly describe how this </a:t>
                </a:r>
                <a:endParaRPr sz="1200">
                  <a:solidFill>
                    <a:srgbClr val="7E4F45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7E4F45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civilization or nation was involved.</a:t>
                </a:r>
                <a:endParaRPr sz="1200">
                  <a:solidFill>
                    <a:srgbClr val="7E4F45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sp>
            <p:nvSpPr>
              <p:cNvPr id="296" name="Google Shape;296;p21"/>
              <p:cNvSpPr/>
              <p:nvPr/>
            </p:nvSpPr>
            <p:spPr>
              <a:xfrm>
                <a:off x="630000" y="4062675"/>
                <a:ext cx="49200" cy="49200"/>
              </a:xfrm>
              <a:prstGeom prst="ellipse">
                <a:avLst/>
              </a:prstGeom>
              <a:solidFill>
                <a:srgbClr val="7E4F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7" name="Google Shape;297;p21"/>
          <p:cNvGrpSpPr/>
          <p:nvPr/>
        </p:nvGrpSpPr>
        <p:grpSpPr>
          <a:xfrm>
            <a:off x="630012" y="3078579"/>
            <a:ext cx="2196000" cy="1522114"/>
            <a:chOff x="629999" y="3078579"/>
            <a:chExt cx="2196000" cy="1522114"/>
          </a:xfrm>
        </p:grpSpPr>
        <p:sp>
          <p:nvSpPr>
            <p:cNvPr id="298" name="Google Shape;298;p21"/>
            <p:cNvSpPr txBox="1"/>
            <p:nvPr/>
          </p:nvSpPr>
          <p:spPr>
            <a:xfrm>
              <a:off x="629999" y="3078579"/>
              <a:ext cx="21960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300">
                  <a:solidFill>
                    <a:srgbClr val="3D1F20"/>
                  </a:solidFill>
                  <a:latin typeface="Vollkorn"/>
                  <a:ea typeface="Vollkorn"/>
                  <a:cs typeface="Vollkorn"/>
                  <a:sym typeface="Vollkorn"/>
                </a:rPr>
                <a:t>Civilization 1:</a:t>
              </a:r>
              <a:endParaRPr b="1" sz="2300">
                <a:solidFill>
                  <a:srgbClr val="3D1F20"/>
                </a:solidFill>
                <a:latin typeface="Vollkorn"/>
                <a:ea typeface="Vollkorn"/>
                <a:cs typeface="Vollkorn"/>
                <a:sym typeface="Vollkorn"/>
              </a:endParaRPr>
            </a:p>
          </p:txBody>
        </p:sp>
        <p:sp>
          <p:nvSpPr>
            <p:cNvPr id="299" name="Google Shape;299;p21"/>
            <p:cNvSpPr txBox="1"/>
            <p:nvPr/>
          </p:nvSpPr>
          <p:spPr>
            <a:xfrm>
              <a:off x="629999" y="3477050"/>
              <a:ext cx="2039100" cy="1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Name:</a:t>
              </a:r>
              <a:r>
                <a:rPr lang="ru" sz="13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rPr>
                <a:t> Insert name</a:t>
              </a:r>
              <a:endParaRPr sz="1300">
                <a:solidFill>
                  <a:srgbClr val="3D1F20"/>
                </a:solidFill>
                <a:latin typeface="Arimo SemiBold"/>
                <a:ea typeface="Arimo SemiBold"/>
                <a:cs typeface="Arimo SemiBold"/>
                <a:sym typeface="Arimo SemiBold"/>
              </a:endParaRPr>
            </a:p>
          </p:txBody>
        </p:sp>
        <p:sp>
          <p:nvSpPr>
            <p:cNvPr id="300" name="Google Shape;300;p21"/>
            <p:cNvSpPr txBox="1"/>
            <p:nvPr/>
          </p:nvSpPr>
          <p:spPr>
            <a:xfrm>
              <a:off x="629999" y="3744725"/>
              <a:ext cx="2039100" cy="1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rgbClr val="3D1F20"/>
                  </a:solidFill>
                  <a:latin typeface="Arimo"/>
                  <a:ea typeface="Arimo"/>
                  <a:cs typeface="Arimo"/>
                  <a:sym typeface="Arimo"/>
                </a:rPr>
                <a:t>Role in the Event:</a:t>
              </a:r>
              <a:endParaRPr b="1" sz="1300">
                <a:solidFill>
                  <a:srgbClr val="3D1F20"/>
                </a:solidFill>
                <a:latin typeface="Arimo"/>
                <a:ea typeface="Arimo"/>
                <a:cs typeface="Arimo"/>
                <a:sym typeface="Arimo"/>
              </a:endParaRPr>
            </a:p>
          </p:txBody>
        </p:sp>
        <p:grpSp>
          <p:nvGrpSpPr>
            <p:cNvPr id="301" name="Google Shape;301;p21"/>
            <p:cNvGrpSpPr/>
            <p:nvPr/>
          </p:nvGrpSpPr>
          <p:grpSpPr>
            <a:xfrm>
              <a:off x="630000" y="3991093"/>
              <a:ext cx="2039125" cy="609600"/>
              <a:chOff x="630000" y="3991093"/>
              <a:chExt cx="2039125" cy="609600"/>
            </a:xfrm>
          </p:grpSpPr>
          <p:sp>
            <p:nvSpPr>
              <p:cNvPr id="302" name="Google Shape;302;p21"/>
              <p:cNvSpPr txBox="1"/>
              <p:nvPr/>
            </p:nvSpPr>
            <p:spPr>
              <a:xfrm>
                <a:off x="792325" y="3991093"/>
                <a:ext cx="1876800" cy="60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Briefly describe how this </a:t>
                </a:r>
                <a:endParaRPr sz="12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3D1F20"/>
                    </a:solidFill>
                    <a:latin typeface="Arimo SemiBold"/>
                    <a:ea typeface="Arimo SemiBold"/>
                    <a:cs typeface="Arimo SemiBold"/>
                    <a:sym typeface="Arimo SemiBold"/>
                  </a:rPr>
                  <a:t>civilization or nation was involved.</a:t>
                </a:r>
                <a:endParaRPr sz="1200">
                  <a:solidFill>
                    <a:srgbClr val="3D1F20"/>
                  </a:solidFill>
                  <a:latin typeface="Arimo SemiBold"/>
                  <a:ea typeface="Arimo SemiBold"/>
                  <a:cs typeface="Arimo SemiBold"/>
                  <a:sym typeface="Arimo SemiBold"/>
                </a:endParaRPr>
              </a:p>
            </p:txBody>
          </p:sp>
          <p:sp>
            <p:nvSpPr>
              <p:cNvPr id="303" name="Google Shape;303;p21"/>
              <p:cNvSpPr/>
              <p:nvPr/>
            </p:nvSpPr>
            <p:spPr>
              <a:xfrm>
                <a:off x="630000" y="4062675"/>
                <a:ext cx="49200" cy="49200"/>
              </a:xfrm>
              <a:prstGeom prst="ellipse">
                <a:avLst/>
              </a:prstGeom>
              <a:solidFill>
                <a:srgbClr val="3D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solidFill>
                    <a:srgbClr val="3D1F2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