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Dancing Script"/>
      <p:regular r:id="rId15"/>
      <p:bold r:id="rId16"/>
    </p:embeddedFont>
    <p:embeddedFont>
      <p:font typeface="Nunito Black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DancingScript-regular.fntdata"/><Relationship Id="rId14" Type="http://schemas.openxmlformats.org/officeDocument/2006/relationships/font" Target="fonts/Nunito-boldItalic.fntdata"/><Relationship Id="rId17" Type="http://schemas.openxmlformats.org/officeDocument/2006/relationships/font" Target="fonts/NunitoBlack-bold.fntdata"/><Relationship Id="rId16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Black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33475" y="4410075"/>
            <a:ext cx="6486575" cy="462000"/>
            <a:chOff x="533475" y="4410075"/>
            <a:chExt cx="6486575" cy="462000"/>
          </a:xfrm>
        </p:grpSpPr>
        <p:sp>
          <p:nvSpPr>
            <p:cNvPr id="55" name="Google Shape;55;p13"/>
            <p:cNvSpPr/>
            <p:nvPr/>
          </p:nvSpPr>
          <p:spPr>
            <a:xfrm>
              <a:off x="533475" y="4410075"/>
              <a:ext cx="1233300" cy="462000"/>
            </a:xfrm>
            <a:prstGeom prst="rect">
              <a:avLst/>
            </a:prstGeom>
            <a:solidFill>
              <a:srgbClr val="3943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1856467" y="4410075"/>
              <a:ext cx="2544900" cy="462000"/>
            </a:xfrm>
            <a:prstGeom prst="rect">
              <a:avLst/>
            </a:prstGeom>
            <a:solidFill>
              <a:srgbClr val="3943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491058" y="4410075"/>
              <a:ext cx="1223400" cy="462000"/>
            </a:xfrm>
            <a:prstGeom prst="rect">
              <a:avLst/>
            </a:prstGeom>
            <a:solidFill>
              <a:srgbClr val="3943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5804150" y="4410075"/>
              <a:ext cx="1215900" cy="462000"/>
            </a:xfrm>
            <a:prstGeom prst="rect">
              <a:avLst/>
            </a:prstGeom>
            <a:solidFill>
              <a:srgbClr val="3943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968700" y="938225"/>
            <a:ext cx="5622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800">
                <a:solidFill>
                  <a:srgbClr val="39434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High School</a:t>
            </a:r>
            <a:endParaRPr b="1" sz="6800">
              <a:solidFill>
                <a:srgbClr val="39434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592700" y="1990750"/>
            <a:ext cx="2374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9434F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Report Card</a:t>
            </a:r>
            <a:endParaRPr sz="2100">
              <a:solidFill>
                <a:srgbClr val="39434F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542925" y="2609850"/>
            <a:ext cx="6477000" cy="0"/>
          </a:xfrm>
          <a:prstGeom prst="straightConnector1">
            <a:avLst/>
          </a:prstGeom>
          <a:noFill/>
          <a:ln cap="flat" cmpd="sng" w="38100">
            <a:solidFill>
              <a:srgbClr val="39434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542925" y="2924888"/>
            <a:ext cx="2924100" cy="246938"/>
            <a:chOff x="542925" y="2924888"/>
            <a:chExt cx="2924100" cy="246938"/>
          </a:xfrm>
        </p:grpSpPr>
        <p:cxnSp>
          <p:nvCxnSpPr>
            <p:cNvPr id="63" name="Google Shape;63;p13"/>
            <p:cNvCxnSpPr/>
            <p:nvPr/>
          </p:nvCxnSpPr>
          <p:spPr>
            <a:xfrm>
              <a:off x="542925" y="3171825"/>
              <a:ext cx="2924100" cy="0"/>
            </a:xfrm>
            <a:prstGeom prst="straightConnector1">
              <a:avLst/>
            </a:prstGeom>
            <a:noFill/>
            <a:ln cap="flat" cmpd="sng" w="9525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4" name="Google Shape;64;p13"/>
            <p:cNvSpPr txBox="1"/>
            <p:nvPr/>
          </p:nvSpPr>
          <p:spPr>
            <a:xfrm>
              <a:off x="542925" y="2924888"/>
              <a:ext cx="237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9434F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Student Name:</a:t>
              </a:r>
              <a:endParaRPr>
                <a:solidFill>
                  <a:srgbClr val="39434F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542925" y="3439238"/>
            <a:ext cx="2924100" cy="246938"/>
            <a:chOff x="542925" y="2924888"/>
            <a:chExt cx="2924100" cy="246938"/>
          </a:xfrm>
        </p:grpSpPr>
        <p:cxnSp>
          <p:nvCxnSpPr>
            <p:cNvPr id="66" name="Google Shape;66;p13"/>
            <p:cNvCxnSpPr/>
            <p:nvPr/>
          </p:nvCxnSpPr>
          <p:spPr>
            <a:xfrm>
              <a:off x="542925" y="3171825"/>
              <a:ext cx="2924100" cy="0"/>
            </a:xfrm>
            <a:prstGeom prst="straightConnector1">
              <a:avLst/>
            </a:prstGeom>
            <a:noFill/>
            <a:ln cap="flat" cmpd="sng" w="9525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7" name="Google Shape;67;p13"/>
            <p:cNvSpPr txBox="1"/>
            <p:nvPr/>
          </p:nvSpPr>
          <p:spPr>
            <a:xfrm>
              <a:off x="542925" y="2924888"/>
              <a:ext cx="237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9434F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Major:</a:t>
              </a:r>
              <a:endParaRPr>
                <a:solidFill>
                  <a:srgbClr val="39434F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4095825" y="2924888"/>
            <a:ext cx="2924100" cy="246938"/>
            <a:chOff x="542925" y="2924888"/>
            <a:chExt cx="2924100" cy="246938"/>
          </a:xfrm>
        </p:grpSpPr>
        <p:cxnSp>
          <p:nvCxnSpPr>
            <p:cNvPr id="69" name="Google Shape;69;p13"/>
            <p:cNvCxnSpPr/>
            <p:nvPr/>
          </p:nvCxnSpPr>
          <p:spPr>
            <a:xfrm>
              <a:off x="542925" y="3171825"/>
              <a:ext cx="2924100" cy="0"/>
            </a:xfrm>
            <a:prstGeom prst="straightConnector1">
              <a:avLst/>
            </a:prstGeom>
            <a:noFill/>
            <a:ln cap="flat" cmpd="sng" w="9525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" name="Google Shape;70;p13"/>
            <p:cNvSpPr txBox="1"/>
            <p:nvPr/>
          </p:nvSpPr>
          <p:spPr>
            <a:xfrm>
              <a:off x="542925" y="2924888"/>
              <a:ext cx="237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9434F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Student Name:</a:t>
              </a:r>
              <a:endParaRPr>
                <a:solidFill>
                  <a:srgbClr val="39434F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4095825" y="3439238"/>
            <a:ext cx="2924100" cy="246938"/>
            <a:chOff x="542925" y="2924888"/>
            <a:chExt cx="2924100" cy="246938"/>
          </a:xfrm>
        </p:grpSpPr>
        <p:cxnSp>
          <p:nvCxnSpPr>
            <p:cNvPr id="72" name="Google Shape;72;p13"/>
            <p:cNvCxnSpPr/>
            <p:nvPr/>
          </p:nvCxnSpPr>
          <p:spPr>
            <a:xfrm>
              <a:off x="542925" y="3171825"/>
              <a:ext cx="2924100" cy="0"/>
            </a:xfrm>
            <a:prstGeom prst="straightConnector1">
              <a:avLst/>
            </a:prstGeom>
            <a:noFill/>
            <a:ln cap="flat" cmpd="sng" w="9525">
              <a:solidFill>
                <a:srgbClr val="D1D3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" name="Google Shape;73;p13"/>
            <p:cNvSpPr txBox="1"/>
            <p:nvPr/>
          </p:nvSpPr>
          <p:spPr>
            <a:xfrm>
              <a:off x="542925" y="2924888"/>
              <a:ext cx="237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9434F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Minor</a:t>
              </a:r>
              <a:r>
                <a:rPr lang="ru">
                  <a:solidFill>
                    <a:srgbClr val="39434F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:</a:t>
              </a:r>
              <a:endParaRPr>
                <a:solidFill>
                  <a:srgbClr val="39434F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</p:grpSp>
      <p:cxnSp>
        <p:nvCxnSpPr>
          <p:cNvPr id="74" name="Google Shape;74;p13"/>
          <p:cNvCxnSpPr/>
          <p:nvPr/>
        </p:nvCxnSpPr>
        <p:spPr>
          <a:xfrm>
            <a:off x="542925" y="4057650"/>
            <a:ext cx="6477000" cy="0"/>
          </a:xfrm>
          <a:prstGeom prst="straightConnector1">
            <a:avLst/>
          </a:prstGeom>
          <a:noFill/>
          <a:ln cap="flat" cmpd="sng" w="38100">
            <a:solidFill>
              <a:srgbClr val="39434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614363" y="4563200"/>
            <a:ext cx="10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Nunito Black"/>
                <a:ea typeface="Nunito Black"/>
                <a:cs typeface="Nunito Black"/>
                <a:sym typeface="Nunito Black"/>
              </a:rPr>
              <a:t>Course Code:</a:t>
            </a:r>
            <a:endParaRPr sz="1200">
              <a:solidFill>
                <a:schemeClr val="lt1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523100" y="4563200"/>
            <a:ext cx="120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Nunito Black"/>
                <a:ea typeface="Nunito Black"/>
                <a:cs typeface="Nunito Black"/>
                <a:sym typeface="Nunito Black"/>
              </a:rPr>
              <a:t>Course Name:</a:t>
            </a:r>
            <a:endParaRPr sz="1200">
              <a:solidFill>
                <a:schemeClr val="lt1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499525" y="4563200"/>
            <a:ext cx="120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Nunito Black"/>
                <a:ea typeface="Nunito Black"/>
                <a:cs typeface="Nunito Black"/>
                <a:sym typeface="Nunito Black"/>
              </a:rPr>
              <a:t>Units:</a:t>
            </a:r>
            <a:endParaRPr sz="1200">
              <a:solidFill>
                <a:schemeClr val="lt1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818800" y="4563200"/>
            <a:ext cx="120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Nunito Black"/>
                <a:ea typeface="Nunito Black"/>
                <a:cs typeface="Nunito Black"/>
                <a:sym typeface="Nunito Black"/>
              </a:rPr>
              <a:t>Grade:</a:t>
            </a:r>
            <a:endParaRPr sz="1200">
              <a:solidFill>
                <a:schemeClr val="lt1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533475" y="4972050"/>
            <a:ext cx="6486575" cy="462000"/>
            <a:chOff x="533475" y="4410075"/>
            <a:chExt cx="6486575" cy="462000"/>
          </a:xfrm>
        </p:grpSpPr>
        <p:sp>
          <p:nvSpPr>
            <p:cNvPr id="80" name="Google Shape;80;p13"/>
            <p:cNvSpPr/>
            <p:nvPr/>
          </p:nvSpPr>
          <p:spPr>
            <a:xfrm>
              <a:off x="533475" y="4410075"/>
              <a:ext cx="12333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856467" y="4410075"/>
              <a:ext cx="25449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491058" y="4410075"/>
              <a:ext cx="12234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804150" y="4410075"/>
              <a:ext cx="12159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3"/>
          <p:cNvSpPr txBox="1"/>
          <p:nvPr/>
        </p:nvSpPr>
        <p:spPr>
          <a:xfrm>
            <a:off x="614363" y="5125175"/>
            <a:ext cx="10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WLIT104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232600" y="5125175"/>
            <a:ext cx="178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Women’s Literature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33475" y="5534025"/>
            <a:ext cx="6486575" cy="462000"/>
            <a:chOff x="533475" y="4410075"/>
            <a:chExt cx="6486575" cy="462000"/>
          </a:xfrm>
        </p:grpSpPr>
        <p:sp>
          <p:nvSpPr>
            <p:cNvPr id="87" name="Google Shape;87;p13"/>
            <p:cNvSpPr/>
            <p:nvPr/>
          </p:nvSpPr>
          <p:spPr>
            <a:xfrm>
              <a:off x="533475" y="4410075"/>
              <a:ext cx="12333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856467" y="4410075"/>
              <a:ext cx="25449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491058" y="4410075"/>
              <a:ext cx="12234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804150" y="4410075"/>
              <a:ext cx="12159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3"/>
          <p:cNvSpPr txBox="1"/>
          <p:nvPr/>
        </p:nvSpPr>
        <p:spPr>
          <a:xfrm>
            <a:off x="614363" y="5687150"/>
            <a:ext cx="10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ARTAPRE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375475" y="5687150"/>
            <a:ext cx="1496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Art </a:t>
            </a: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Appreciation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533475" y="6096000"/>
            <a:ext cx="6486575" cy="462000"/>
            <a:chOff x="533475" y="4410075"/>
            <a:chExt cx="6486575" cy="462000"/>
          </a:xfrm>
        </p:grpSpPr>
        <p:sp>
          <p:nvSpPr>
            <p:cNvPr id="94" name="Google Shape;94;p13"/>
            <p:cNvSpPr/>
            <p:nvPr/>
          </p:nvSpPr>
          <p:spPr>
            <a:xfrm>
              <a:off x="533475" y="4410075"/>
              <a:ext cx="12333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1856467" y="4410075"/>
              <a:ext cx="25449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491058" y="4410075"/>
              <a:ext cx="12234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5804150" y="4410075"/>
              <a:ext cx="12159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614363" y="6249125"/>
            <a:ext cx="10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JOURPRA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170700" y="6249125"/>
            <a:ext cx="1905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Journalism Practices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00" name="Google Shape;100;p13"/>
          <p:cNvGrpSpPr/>
          <p:nvPr/>
        </p:nvGrpSpPr>
        <p:grpSpPr>
          <a:xfrm>
            <a:off x="533475" y="6634150"/>
            <a:ext cx="6486575" cy="462000"/>
            <a:chOff x="533475" y="4410075"/>
            <a:chExt cx="6486575" cy="462000"/>
          </a:xfrm>
        </p:grpSpPr>
        <p:sp>
          <p:nvSpPr>
            <p:cNvPr id="101" name="Google Shape;101;p13"/>
            <p:cNvSpPr/>
            <p:nvPr/>
          </p:nvSpPr>
          <p:spPr>
            <a:xfrm>
              <a:off x="533475" y="4410075"/>
              <a:ext cx="12333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856467" y="4410075"/>
              <a:ext cx="25449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491058" y="4410075"/>
              <a:ext cx="12234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5804150" y="4410075"/>
              <a:ext cx="1215900" cy="4620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" name="Google Shape;105;p13"/>
          <p:cNvSpPr txBox="1"/>
          <p:nvPr/>
        </p:nvSpPr>
        <p:spPr>
          <a:xfrm>
            <a:off x="614363" y="6787275"/>
            <a:ext cx="10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FOTOGRA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227850" y="6787275"/>
            <a:ext cx="179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Basic Photography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07" name="Google Shape;107;p13"/>
          <p:cNvGrpSpPr/>
          <p:nvPr/>
        </p:nvGrpSpPr>
        <p:grpSpPr>
          <a:xfrm>
            <a:off x="533475" y="7191375"/>
            <a:ext cx="6486575" cy="462000"/>
            <a:chOff x="533475" y="4410075"/>
            <a:chExt cx="6486575" cy="462000"/>
          </a:xfrm>
        </p:grpSpPr>
        <p:sp>
          <p:nvSpPr>
            <p:cNvPr id="108" name="Google Shape;108;p13"/>
            <p:cNvSpPr/>
            <p:nvPr/>
          </p:nvSpPr>
          <p:spPr>
            <a:xfrm>
              <a:off x="533475" y="4410075"/>
              <a:ext cx="12333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1856467" y="4410075"/>
              <a:ext cx="25449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491058" y="4410075"/>
              <a:ext cx="12234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804150" y="4410075"/>
              <a:ext cx="1215900" cy="462000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3"/>
          <p:cNvSpPr txBox="1"/>
          <p:nvPr/>
        </p:nvSpPr>
        <p:spPr>
          <a:xfrm>
            <a:off x="614363" y="7344500"/>
            <a:ext cx="10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MATHOLA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2042000" y="7344500"/>
            <a:ext cx="2163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rPr>
              <a:t>Mathematics for Liberal Arts</a:t>
            </a:r>
            <a:endParaRPr b="1" sz="1200">
              <a:solidFill>
                <a:srgbClr val="39434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4" name="Google Shape;114;p13"/>
          <p:cNvCxnSpPr/>
          <p:nvPr/>
        </p:nvCxnSpPr>
        <p:spPr>
          <a:xfrm>
            <a:off x="542925" y="8020050"/>
            <a:ext cx="6477000" cy="0"/>
          </a:xfrm>
          <a:prstGeom prst="straightConnector1">
            <a:avLst/>
          </a:prstGeom>
          <a:noFill/>
          <a:ln cap="flat" cmpd="sng" w="38100">
            <a:solidFill>
              <a:srgbClr val="39434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5" name="Google Shape;115;p13"/>
          <p:cNvGrpSpPr/>
          <p:nvPr/>
        </p:nvGrpSpPr>
        <p:grpSpPr>
          <a:xfrm>
            <a:off x="542922" y="8330250"/>
            <a:ext cx="1627810" cy="1241675"/>
            <a:chOff x="542922" y="8330250"/>
            <a:chExt cx="1627810" cy="1241675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542932" y="8330250"/>
              <a:ext cx="1627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9434F"/>
                  </a:solidFill>
                  <a:latin typeface="Nunito Black"/>
                  <a:ea typeface="Nunito Black"/>
                  <a:cs typeface="Nunito Black"/>
                  <a:sym typeface="Nunito Black"/>
                </a:rPr>
                <a:t>Grading System:</a:t>
              </a:r>
              <a:endParaRPr>
                <a:solidFill>
                  <a:srgbClr val="39434F"/>
                </a:solidFill>
                <a:latin typeface="Nunito Black"/>
                <a:ea typeface="Nunito Black"/>
                <a:cs typeface="Nunito Black"/>
                <a:sym typeface="Nunito Black"/>
              </a:endParaRPr>
            </a:p>
          </p:txBody>
        </p:sp>
        <p:grpSp>
          <p:nvGrpSpPr>
            <p:cNvPr id="117" name="Google Shape;117;p13"/>
            <p:cNvGrpSpPr/>
            <p:nvPr/>
          </p:nvGrpSpPr>
          <p:grpSpPr>
            <a:xfrm>
              <a:off x="542922" y="8613625"/>
              <a:ext cx="1627792" cy="958300"/>
              <a:chOff x="542926" y="8613625"/>
              <a:chExt cx="1390800" cy="9583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542926" y="8613625"/>
                <a:ext cx="139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9434F"/>
                    </a:solidFill>
                    <a:latin typeface="Nunito"/>
                    <a:ea typeface="Nunito"/>
                    <a:cs typeface="Nunito"/>
                    <a:sym typeface="Nunito"/>
                  </a:rPr>
                  <a:t>4.0: 93-100</a:t>
                </a:r>
                <a:endParaRPr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42926" y="8871163"/>
                <a:ext cx="139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9434F"/>
                    </a:solidFill>
                    <a:latin typeface="Nunito"/>
                    <a:ea typeface="Nunito"/>
                    <a:cs typeface="Nunito"/>
                    <a:sym typeface="Nunito"/>
                  </a:rPr>
                  <a:t>3.7: 90-92</a:t>
                </a:r>
                <a:endParaRPr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42926" y="9129100"/>
                <a:ext cx="139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9434F"/>
                    </a:solidFill>
                    <a:latin typeface="Nunito"/>
                    <a:ea typeface="Nunito"/>
                    <a:cs typeface="Nunito"/>
                    <a:sym typeface="Nunito"/>
                  </a:rPr>
                  <a:t>3.3: 87-89</a:t>
                </a:r>
                <a:endParaRPr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542926" y="9387125"/>
                <a:ext cx="139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9434F"/>
                    </a:solidFill>
                    <a:latin typeface="Nunito"/>
                    <a:ea typeface="Nunito"/>
                    <a:cs typeface="Nunito"/>
                    <a:sym typeface="Nunito"/>
                  </a:rPr>
                  <a:t>3.0: 83-86</a:t>
                </a:r>
                <a:endParaRPr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122" name="Google Shape;122;p13"/>
          <p:cNvGrpSpPr/>
          <p:nvPr/>
        </p:nvGrpSpPr>
        <p:grpSpPr>
          <a:xfrm>
            <a:off x="2795585" y="8613625"/>
            <a:ext cx="1328770" cy="958300"/>
            <a:chOff x="542926" y="8613625"/>
            <a:chExt cx="1390800" cy="958300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542926" y="8613625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2.7: 80-82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542926" y="8871163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2.3: 77-79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542926" y="9129100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2.0: 73-76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542926" y="9387125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1.7: 70-72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494772" y="8613625"/>
            <a:ext cx="1328770" cy="700275"/>
            <a:chOff x="542926" y="8613625"/>
            <a:chExt cx="1390800" cy="700275"/>
          </a:xfrm>
        </p:grpSpPr>
        <p:sp>
          <p:nvSpPr>
            <p:cNvPr id="128" name="Google Shape;128;p13"/>
            <p:cNvSpPr txBox="1"/>
            <p:nvPr/>
          </p:nvSpPr>
          <p:spPr>
            <a:xfrm>
              <a:off x="542926" y="8613625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1.3: 67-69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542926" y="8871163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1.0: 65-66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542926" y="9129100"/>
              <a:ext cx="139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9434F"/>
                  </a:solidFill>
                  <a:latin typeface="Nunito"/>
                  <a:ea typeface="Nunito"/>
                  <a:cs typeface="Nunito"/>
                  <a:sym typeface="Nunito"/>
                </a:rPr>
                <a:t>0.0: 64 and below</a:t>
              </a:r>
              <a:endParaRPr sz="1200">
                <a:solidFill>
                  <a:srgbClr val="39434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0" y="0"/>
            <a:ext cx="7560000" cy="542700"/>
            <a:chOff x="0" y="719400"/>
            <a:chExt cx="7560000" cy="542700"/>
          </a:xfrm>
        </p:grpSpPr>
        <p:sp>
          <p:nvSpPr>
            <p:cNvPr id="132" name="Google Shape;132;p13"/>
            <p:cNvSpPr/>
            <p:nvPr/>
          </p:nvSpPr>
          <p:spPr>
            <a:xfrm>
              <a:off x="0" y="719400"/>
              <a:ext cx="7560000" cy="542700"/>
            </a:xfrm>
            <a:prstGeom prst="rect">
              <a:avLst/>
            </a:prstGeom>
            <a:gradFill>
              <a:gsLst>
                <a:gs pos="0">
                  <a:srgbClr val="75CBF2"/>
                </a:gs>
                <a:gs pos="24000">
                  <a:srgbClr val="BDDC97"/>
                </a:gs>
                <a:gs pos="47000">
                  <a:srgbClr val="E9E3AB"/>
                </a:gs>
                <a:gs pos="74000">
                  <a:srgbClr val="F8D2C9"/>
                </a:gs>
                <a:gs pos="100000">
                  <a:srgbClr val="F3AA9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3" name="Google Shape;133;p13"/>
            <p:cNvCxnSpPr/>
            <p:nvPr/>
          </p:nvCxnSpPr>
          <p:spPr>
            <a:xfrm>
              <a:off x="0" y="1152675"/>
              <a:ext cx="7560000" cy="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4" name="Google Shape;134;p13"/>
          <p:cNvGrpSpPr/>
          <p:nvPr/>
        </p:nvGrpSpPr>
        <p:grpSpPr>
          <a:xfrm rot="10800000">
            <a:off x="0" y="10429309"/>
            <a:ext cx="7560000" cy="269447"/>
            <a:chOff x="0" y="876841"/>
            <a:chExt cx="7560000" cy="385200"/>
          </a:xfrm>
        </p:grpSpPr>
        <p:sp>
          <p:nvSpPr>
            <p:cNvPr id="135" name="Google Shape;135;p13"/>
            <p:cNvSpPr/>
            <p:nvPr/>
          </p:nvSpPr>
          <p:spPr>
            <a:xfrm>
              <a:off x="0" y="876841"/>
              <a:ext cx="7560000" cy="385200"/>
            </a:xfrm>
            <a:prstGeom prst="rect">
              <a:avLst/>
            </a:prstGeom>
            <a:gradFill>
              <a:gsLst>
                <a:gs pos="0">
                  <a:srgbClr val="75CBF2"/>
                </a:gs>
                <a:gs pos="24000">
                  <a:srgbClr val="BDDC97"/>
                </a:gs>
                <a:gs pos="47000">
                  <a:srgbClr val="E9E3AB"/>
                </a:gs>
                <a:gs pos="74000">
                  <a:srgbClr val="F8D2C9"/>
                </a:gs>
                <a:gs pos="100000">
                  <a:srgbClr val="F3AA9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6" name="Google Shape;136;p13"/>
            <p:cNvCxnSpPr/>
            <p:nvPr/>
          </p:nvCxnSpPr>
          <p:spPr>
            <a:xfrm>
              <a:off x="0" y="1166292"/>
              <a:ext cx="7560000" cy="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