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Montserrat SemiBold"/>
      <p:regular r:id="rId7"/>
      <p:bold r:id="rId8"/>
      <p:italic r:id="rId9"/>
      <p:boldItalic r:id="rId10"/>
    </p:embeddedFont>
    <p:embeddedFont>
      <p:font typeface="Montserrat"/>
      <p:regular r:id="rId11"/>
      <p:bold r:id="rId12"/>
      <p:italic r:id="rId13"/>
      <p:boldItalic r:id="rId14"/>
    </p:embeddedFont>
    <p:embeddedFont>
      <p:font typeface="Permanent Marker"/>
      <p:regular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4082">
          <p15:clr>
            <a:srgbClr val="A4A3A4"/>
          </p15:clr>
        </p15:guide>
        <p15:guide id="3" pos="680">
          <p15:clr>
            <a:srgbClr val="9AA0A6"/>
          </p15:clr>
        </p15:guide>
        <p15:guide id="4" orient="horz" pos="6293">
          <p15:clr>
            <a:srgbClr val="9AA0A6"/>
          </p15:clr>
        </p15:guide>
        <p15:guide id="5" orient="horz" pos="2041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4082"/>
        <p:guide pos="680"/>
        <p:guide pos="6293" orient="horz"/>
        <p:guide pos="2041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regular.fntdata"/><Relationship Id="rId10" Type="http://schemas.openxmlformats.org/officeDocument/2006/relationships/font" Target="fonts/MontserratSemiBold-boldItalic.fntdata"/><Relationship Id="rId13" Type="http://schemas.openxmlformats.org/officeDocument/2006/relationships/font" Target="fonts/Montserrat-italic.fntdata"/><Relationship Id="rId12" Type="http://schemas.openxmlformats.org/officeDocument/2006/relationships/font" Target="fonts/Montserrat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SemiBold-italic.fntdata"/><Relationship Id="rId15" Type="http://schemas.openxmlformats.org/officeDocument/2006/relationships/font" Target="fonts/PermanentMarker-regular.fntdata"/><Relationship Id="rId14" Type="http://schemas.openxmlformats.org/officeDocument/2006/relationships/font" Target="fonts/Montserrat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MontserratSemiBold-regular.fntdata"/><Relationship Id="rId8" Type="http://schemas.openxmlformats.org/officeDocument/2006/relationships/font" Target="fonts/MontserratSemi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1.png"/><Relationship Id="rId6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DCB6B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3107" r="4964" t="11071"/>
          <a:stretch/>
        </p:blipFill>
        <p:spPr>
          <a:xfrm>
            <a:off x="0" y="0"/>
            <a:ext cx="7560002" cy="4294649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 rotWithShape="1">
          <a:blip r:embed="rId4">
            <a:alphaModFix/>
          </a:blip>
          <a:srcRect b="0" l="0" r="0" t="13487"/>
          <a:stretch/>
        </p:blipFill>
        <p:spPr>
          <a:xfrm>
            <a:off x="0" y="0"/>
            <a:ext cx="7559998" cy="40258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7" name="Google Shape;57;p13"/>
          <p:cNvGrpSpPr/>
          <p:nvPr/>
        </p:nvGrpSpPr>
        <p:grpSpPr>
          <a:xfrm>
            <a:off x="-212421" y="5274226"/>
            <a:ext cx="8170896" cy="1108076"/>
            <a:chOff x="-212421" y="5274226"/>
            <a:chExt cx="8170896" cy="1108076"/>
          </a:xfrm>
        </p:grpSpPr>
        <p:pic>
          <p:nvPicPr>
            <p:cNvPr id="58" name="Google Shape;58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6784975" y="5274226"/>
              <a:ext cx="1173500" cy="94916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9" name="Google Shape;59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-212421" y="5763352"/>
              <a:ext cx="798625" cy="61895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0" name="Google Shape;60;p13"/>
          <p:cNvSpPr txBox="1"/>
          <p:nvPr/>
        </p:nvSpPr>
        <p:spPr>
          <a:xfrm>
            <a:off x="2305200" y="3076575"/>
            <a:ext cx="29337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Join us for a</a:t>
            </a:r>
            <a:endParaRPr sz="28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579600" y="4256550"/>
            <a:ext cx="6400800" cy="21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6500">
                <a:solidFill>
                  <a:schemeClr val="lt1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GRADUATION</a:t>
            </a:r>
            <a:endParaRPr sz="6500">
              <a:solidFill>
                <a:schemeClr val="lt1"/>
              </a:solidFill>
              <a:latin typeface="Permanent Marker"/>
              <a:ea typeface="Permanent Marker"/>
              <a:cs typeface="Permanent Marker"/>
              <a:sym typeface="Permanent Marker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6500">
                <a:solidFill>
                  <a:schemeClr val="lt1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PARTY</a:t>
            </a:r>
            <a:endParaRPr sz="6500">
              <a:solidFill>
                <a:schemeClr val="lt1"/>
              </a:solidFill>
              <a:latin typeface="Permanent Marker"/>
              <a:ea typeface="Permanent Marker"/>
              <a:cs typeface="Permanent Marker"/>
              <a:sym typeface="Permanent Marker"/>
            </a:endParaRPr>
          </a:p>
        </p:txBody>
      </p:sp>
      <p:cxnSp>
        <p:nvCxnSpPr>
          <p:cNvPr id="62" name="Google Shape;62;p13"/>
          <p:cNvCxnSpPr/>
          <p:nvPr/>
        </p:nvCxnSpPr>
        <p:spPr>
          <a:xfrm>
            <a:off x="1095375" y="6791325"/>
            <a:ext cx="53913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63" name="Google Shape;63;p13"/>
          <p:cNvCxnSpPr/>
          <p:nvPr/>
        </p:nvCxnSpPr>
        <p:spPr>
          <a:xfrm>
            <a:off x="1095375" y="8572500"/>
            <a:ext cx="53913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dot"/>
            <a:round/>
            <a:headEnd len="med" w="med" type="none"/>
            <a:tailEnd len="med" w="med" type="none"/>
          </a:ln>
        </p:spPr>
      </p:cxnSp>
      <p:sp>
        <p:nvSpPr>
          <p:cNvPr id="64" name="Google Shape;64;p13"/>
          <p:cNvSpPr txBox="1"/>
          <p:nvPr/>
        </p:nvSpPr>
        <p:spPr>
          <a:xfrm>
            <a:off x="1095225" y="7171050"/>
            <a:ext cx="53913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in honor of Mira</a:t>
            </a:r>
            <a:endParaRPr sz="28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Class of 2022 Eastlake High</a:t>
            </a:r>
            <a:endParaRPr sz="28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923775" y="8955825"/>
            <a:ext cx="56961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SATURDAY SEPTEMBER 16 6PM - 10PM</a:t>
            </a:r>
            <a:endParaRPr sz="2100">
              <a:solidFill>
                <a:schemeClr val="lt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923775" y="9575875"/>
            <a:ext cx="56961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4567 Main St Centerville</a:t>
            </a:r>
            <a:endParaRPr sz="21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