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Sofia"/>
      <p:regular r:id="rId7"/>
    </p:embeddedFont>
    <p:embeddedFont>
      <p:font typeface="Satisfy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282">
          <p15:clr>
            <a:srgbClr val="A4A3A4"/>
          </p15:clr>
        </p15:guide>
        <p15:guide id="2" pos="4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282"/>
        <p:guide pos="4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ofia-regular.fntdata"/><Relationship Id="rId8" Type="http://schemas.openxmlformats.org/officeDocument/2006/relationships/font" Target="fonts/Satisf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781050" y="-28575"/>
            <a:ext cx="6007500" cy="1371600"/>
          </a:xfrm>
          <a:prstGeom prst="roundRect">
            <a:avLst>
              <a:gd fmla="val 1702" name="adj"/>
            </a:avLst>
          </a:prstGeom>
          <a:solidFill>
            <a:srgbClr val="AFC07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762000" y="2166975"/>
            <a:ext cx="6026400" cy="525000"/>
          </a:xfrm>
          <a:prstGeom prst="roundRect">
            <a:avLst>
              <a:gd fmla="val 6352" name="adj"/>
            </a:avLst>
          </a:prstGeom>
          <a:solidFill>
            <a:srgbClr val="A3AF9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036800" y="190500"/>
            <a:ext cx="5486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5000">
                <a:solidFill>
                  <a:srgbClr val="1D2017"/>
                </a:solidFill>
                <a:latin typeface="Sofia"/>
                <a:ea typeface="Sofia"/>
                <a:cs typeface="Sofia"/>
                <a:sym typeface="Sofia"/>
              </a:rPr>
              <a:t>Class Schedule</a:t>
            </a:r>
            <a:endParaRPr sz="5000">
              <a:solidFill>
                <a:srgbClr val="1D2017"/>
              </a:solidFill>
              <a:latin typeface="Sofia"/>
              <a:ea typeface="Sofia"/>
              <a:cs typeface="Sofia"/>
              <a:sym typeface="Sofi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62000" y="1609763"/>
            <a:ext cx="857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2017"/>
                </a:solidFill>
                <a:latin typeface="Satisfy"/>
                <a:ea typeface="Satisfy"/>
                <a:cs typeface="Satisfy"/>
                <a:sym typeface="Satisfy"/>
              </a:rPr>
              <a:t>Semester</a:t>
            </a:r>
            <a:endParaRPr sz="1800">
              <a:solidFill>
                <a:srgbClr val="1D2017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647825" y="1624013"/>
            <a:ext cx="2047800" cy="248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4743450" y="1609763"/>
            <a:ext cx="8574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2017"/>
                </a:solidFill>
                <a:latin typeface="Satisfy"/>
                <a:ea typeface="Satisfy"/>
                <a:cs typeface="Satisfy"/>
                <a:sym typeface="Satisfy"/>
              </a:rPr>
              <a:t>Year</a:t>
            </a:r>
            <a:endParaRPr sz="1800">
              <a:solidFill>
                <a:srgbClr val="1D2017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5286375" y="1624025"/>
            <a:ext cx="1511700" cy="2487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071725" y="2286050"/>
            <a:ext cx="7428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2017"/>
                </a:solidFill>
                <a:latin typeface="Satisfy"/>
                <a:ea typeface="Satisfy"/>
                <a:cs typeface="Satisfy"/>
                <a:sym typeface="Satisfy"/>
              </a:rPr>
              <a:t>Class</a:t>
            </a:r>
            <a:endParaRPr sz="1800">
              <a:solidFill>
                <a:srgbClr val="1D2017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2381425" y="2286050"/>
            <a:ext cx="1038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2017"/>
                </a:solidFill>
                <a:latin typeface="Satisfy"/>
                <a:ea typeface="Satisfy"/>
                <a:cs typeface="Satisfy"/>
                <a:sym typeface="Satisfy"/>
              </a:rPr>
              <a:t>Schedule</a:t>
            </a:r>
            <a:endParaRPr sz="1800">
              <a:solidFill>
                <a:srgbClr val="1D2017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3914950" y="2286050"/>
            <a:ext cx="1038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2017"/>
                </a:solidFill>
                <a:latin typeface="Satisfy"/>
                <a:ea typeface="Satisfy"/>
                <a:cs typeface="Satisfy"/>
                <a:sym typeface="Satisfy"/>
              </a:rPr>
              <a:t>Location</a:t>
            </a:r>
            <a:endParaRPr sz="1800">
              <a:solidFill>
                <a:srgbClr val="1D2017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77063" y="2286050"/>
            <a:ext cx="1038000" cy="2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solidFill>
                  <a:srgbClr val="1D2017"/>
                </a:solidFill>
                <a:latin typeface="Satisfy"/>
                <a:ea typeface="Satisfy"/>
                <a:cs typeface="Satisfy"/>
                <a:sym typeface="Satisfy"/>
              </a:rPr>
              <a:t>Professor</a:t>
            </a:r>
            <a:endParaRPr sz="1800">
              <a:solidFill>
                <a:srgbClr val="1D2017"/>
              </a:solidFill>
              <a:latin typeface="Satisfy"/>
              <a:ea typeface="Satisfy"/>
              <a:cs typeface="Satisfy"/>
              <a:sym typeface="Satisfy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766775" y="2809875"/>
            <a:ext cx="6026400" cy="7200900"/>
          </a:xfrm>
          <a:prstGeom prst="roundRect">
            <a:avLst>
              <a:gd fmla="val 395" name="adj"/>
            </a:avLst>
          </a:prstGeom>
          <a:noFill/>
          <a:ln cap="flat" cmpd="sng" w="19050">
            <a:solidFill>
              <a:srgbClr val="1D201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" name="Google Shape;67;p13"/>
          <p:cNvGrpSpPr/>
          <p:nvPr/>
        </p:nvGrpSpPr>
        <p:grpSpPr>
          <a:xfrm>
            <a:off x="766775" y="2809875"/>
            <a:ext cx="6029400" cy="7205700"/>
            <a:chOff x="766775" y="2809875"/>
            <a:chExt cx="6029400" cy="7205700"/>
          </a:xfrm>
        </p:grpSpPr>
        <p:cxnSp>
          <p:nvCxnSpPr>
            <p:cNvPr id="68" name="Google Shape;68;p13"/>
            <p:cNvCxnSpPr/>
            <p:nvPr/>
          </p:nvCxnSpPr>
          <p:spPr>
            <a:xfrm>
              <a:off x="2128850" y="2809875"/>
              <a:ext cx="0" cy="720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3695625" y="2809875"/>
              <a:ext cx="0" cy="720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5200575" y="2809875"/>
              <a:ext cx="0" cy="72057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766775" y="332422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766775" y="383937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766775" y="435452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766775" y="486967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766775" y="538482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766775" y="589997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766775" y="641512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766775" y="693027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9" name="Google Shape;79;p13"/>
            <p:cNvCxnSpPr/>
            <p:nvPr/>
          </p:nvCxnSpPr>
          <p:spPr>
            <a:xfrm>
              <a:off x="766775" y="744542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0" name="Google Shape;80;p13"/>
            <p:cNvCxnSpPr/>
            <p:nvPr/>
          </p:nvCxnSpPr>
          <p:spPr>
            <a:xfrm>
              <a:off x="766775" y="796057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1" name="Google Shape;81;p13"/>
            <p:cNvCxnSpPr/>
            <p:nvPr/>
          </p:nvCxnSpPr>
          <p:spPr>
            <a:xfrm>
              <a:off x="766775" y="847572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2" name="Google Shape;82;p13"/>
            <p:cNvCxnSpPr/>
            <p:nvPr/>
          </p:nvCxnSpPr>
          <p:spPr>
            <a:xfrm>
              <a:off x="766775" y="899087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3" name="Google Shape;83;p13"/>
            <p:cNvCxnSpPr/>
            <p:nvPr/>
          </p:nvCxnSpPr>
          <p:spPr>
            <a:xfrm>
              <a:off x="766775" y="9506025"/>
              <a:ext cx="60294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