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7560000" cx="10692000"/>
  <p:notesSz cx="6858000" cy="9144000"/>
  <p:embeddedFontLst>
    <p:embeddedFont>
      <p:font typeface="Lora SemiBold"/>
      <p:regular r:id="rId7"/>
      <p:bold r:id="rId8"/>
      <p:italic r:id="rId9"/>
      <p:boldItalic r:id="rId10"/>
    </p:embeddedFont>
    <p:embeddedFont>
      <p:font typeface="Lora"/>
      <p:regular r:id="rId11"/>
      <p:bold r:id="rId12"/>
      <p:italic r:id="rId13"/>
      <p:boldItalic r:id="rId14"/>
    </p:embeddedFont>
    <p:embeddedFont>
      <p:font typeface="Cinzel Decorative"/>
      <p:regular r:id="rId15"/>
      <p:bold r:id="rId16"/>
    </p:embeddedFont>
    <p:embeddedFont>
      <p:font typeface="WindSong Medium"/>
      <p:regular r:id="rId17"/>
    </p:embeddedFont>
    <p:embeddedFont>
      <p:font typeface="WindSong"/>
      <p:regular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381">
          <p15:clr>
            <a:srgbClr val="747775"/>
          </p15:clr>
        </p15:guide>
        <p15:guide id="2" pos="3368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381" orient="horz"/>
        <p:guide pos="336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Lora-regular.fntdata"/><Relationship Id="rId10" Type="http://schemas.openxmlformats.org/officeDocument/2006/relationships/font" Target="fonts/LoraSemiBold-boldItalic.fntdata"/><Relationship Id="rId13" Type="http://schemas.openxmlformats.org/officeDocument/2006/relationships/font" Target="fonts/Lora-italic.fntdata"/><Relationship Id="rId12" Type="http://schemas.openxmlformats.org/officeDocument/2006/relationships/font" Target="fonts/Lora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LoraSemiBold-italic.fntdata"/><Relationship Id="rId15" Type="http://schemas.openxmlformats.org/officeDocument/2006/relationships/font" Target="fonts/CinzelDecorative-regular.fntdata"/><Relationship Id="rId14" Type="http://schemas.openxmlformats.org/officeDocument/2006/relationships/font" Target="fonts/Lora-boldItalic.fntdata"/><Relationship Id="rId17" Type="http://schemas.openxmlformats.org/officeDocument/2006/relationships/font" Target="fonts/WindSongMedium-regular.fntdata"/><Relationship Id="rId16" Type="http://schemas.openxmlformats.org/officeDocument/2006/relationships/font" Target="fonts/CinzelDecorative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font" Target="fonts/WindSong-regular.fntdata"/><Relationship Id="rId7" Type="http://schemas.openxmlformats.org/officeDocument/2006/relationships/font" Target="fonts/LoraSemiBold-regular.fntdata"/><Relationship Id="rId8" Type="http://schemas.openxmlformats.org/officeDocument/2006/relationships/font" Target="fonts/LoraSemiBold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64478" y="1094388"/>
            <a:ext cx="9963000" cy="30168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2pPr>
            <a:lvl3pPr lvl="2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3pPr>
            <a:lvl4pPr lvl="3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4pPr>
            <a:lvl5pPr lvl="4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5pPr>
            <a:lvl6pPr lvl="5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6pPr>
            <a:lvl7pPr lvl="6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7pPr>
            <a:lvl8pPr lvl="7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8pPr>
            <a:lvl9pPr lvl="8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64468" y="4165643"/>
            <a:ext cx="9963000" cy="11649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64468" y="1625801"/>
            <a:ext cx="9963000" cy="28860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64468" y="4633192"/>
            <a:ext cx="9963000" cy="19119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74650" lvl="0" marL="457200" algn="ctr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42900" lvl="1" marL="9144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64468" y="3161354"/>
            <a:ext cx="9963000" cy="12372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74650" lvl="0" marL="45720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64468" y="1693927"/>
            <a:ext cx="4677000" cy="50214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5650483" y="1693927"/>
            <a:ext cx="4677000" cy="50214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64468" y="816630"/>
            <a:ext cx="3283500" cy="11106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64468" y="2042457"/>
            <a:ext cx="3283500" cy="46731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23850" lvl="0" marL="4572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573245" y="661638"/>
            <a:ext cx="7445700" cy="60126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1pPr>
            <a:lvl2pPr lvl="1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2pPr>
            <a:lvl3pPr lvl="2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3pPr>
            <a:lvl4pPr lvl="3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4pPr>
            <a:lvl5pPr lvl="4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5pPr>
            <a:lvl6pPr lvl="5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6pPr>
            <a:lvl7pPr lvl="6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7pPr>
            <a:lvl8pPr lvl="7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8pPr>
            <a:lvl9pPr lvl="8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5346000" y="-184"/>
            <a:ext cx="5346000" cy="756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16050" lIns="116050" spcFirstLastPara="1" rIns="116050" wrap="square" tIns="116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310447" y="1812541"/>
            <a:ext cx="4730100" cy="21786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1pPr>
            <a:lvl2pPr lvl="1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310447" y="4120005"/>
            <a:ext cx="4730100" cy="18153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5775715" y="1064257"/>
            <a:ext cx="4486500" cy="54312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indent="-374650" lvl="0" marL="45720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64468" y="6218168"/>
            <a:ext cx="7014300" cy="8895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746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●"/>
              <a:defRPr sz="2300">
                <a:solidFill>
                  <a:schemeClr val="dk2"/>
                </a:solidFill>
              </a:defRPr>
            </a:lvl1pPr>
            <a:lvl2pPr indent="-3429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2pPr>
            <a:lvl3pPr indent="-3429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3pPr>
            <a:lvl4pPr indent="-3429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4pPr>
            <a:lvl5pPr indent="-3429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5pPr>
            <a:lvl6pPr indent="-3429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6pPr>
            <a:lvl7pPr indent="-3429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7pPr>
            <a:lvl8pPr indent="-3429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8pPr>
            <a:lvl9pPr indent="-3429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13"/>
          <p:cNvGrpSpPr/>
          <p:nvPr/>
        </p:nvGrpSpPr>
        <p:grpSpPr>
          <a:xfrm>
            <a:off x="0" y="0"/>
            <a:ext cx="10692000" cy="7560000"/>
            <a:chOff x="-11338200" y="0"/>
            <a:chExt cx="10692000" cy="7560000"/>
          </a:xfrm>
        </p:grpSpPr>
        <p:sp>
          <p:nvSpPr>
            <p:cNvPr id="55" name="Google Shape;55;p13"/>
            <p:cNvSpPr/>
            <p:nvPr/>
          </p:nvSpPr>
          <p:spPr>
            <a:xfrm>
              <a:off x="-11338200" y="0"/>
              <a:ext cx="10692000" cy="7560000"/>
            </a:xfrm>
            <a:prstGeom prst="rect">
              <a:avLst/>
            </a:prstGeom>
            <a:solidFill>
              <a:srgbClr val="EDF2F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6" name="Google Shape;56;p13"/>
            <p:cNvGrpSpPr/>
            <p:nvPr/>
          </p:nvGrpSpPr>
          <p:grpSpPr>
            <a:xfrm>
              <a:off x="-11063250" y="277650"/>
              <a:ext cx="10142100" cy="7004700"/>
              <a:chOff x="-10531225" y="1305000"/>
              <a:chExt cx="10142100" cy="7004700"/>
            </a:xfrm>
          </p:grpSpPr>
          <p:sp>
            <p:nvSpPr>
              <p:cNvPr id="57" name="Google Shape;57;p13"/>
              <p:cNvSpPr/>
              <p:nvPr/>
            </p:nvSpPr>
            <p:spPr>
              <a:xfrm>
                <a:off x="-10531225" y="1305000"/>
                <a:ext cx="10142100" cy="70047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pic>
            <p:nvPicPr>
              <p:cNvPr id="58" name="Google Shape;58;p13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-10447812" y="1383225"/>
                <a:ext cx="9975276" cy="68482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59" name="Google Shape;59;p13"/>
          <p:cNvGrpSpPr/>
          <p:nvPr/>
        </p:nvGrpSpPr>
        <p:grpSpPr>
          <a:xfrm>
            <a:off x="2935351" y="1367825"/>
            <a:ext cx="4883901" cy="4824350"/>
            <a:chOff x="2935351" y="1367825"/>
            <a:chExt cx="4883901" cy="4824350"/>
          </a:xfrm>
        </p:grpSpPr>
        <p:pic>
          <p:nvPicPr>
            <p:cNvPr id="60" name="Google Shape;60;p13"/>
            <p:cNvPicPr preferRelativeResize="0"/>
            <p:nvPr/>
          </p:nvPicPr>
          <p:blipFill>
            <a:blip r:embed="rId4">
              <a:alphaModFix amt="20000"/>
            </a:blip>
            <a:stretch>
              <a:fillRect/>
            </a:stretch>
          </p:blipFill>
          <p:spPr>
            <a:xfrm>
              <a:off x="2935351" y="1367825"/>
              <a:ext cx="4821299" cy="482435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61" name="Google Shape;61;p13"/>
            <p:cNvGrpSpPr/>
            <p:nvPr/>
          </p:nvGrpSpPr>
          <p:grpSpPr>
            <a:xfrm>
              <a:off x="3384752" y="1803000"/>
              <a:ext cx="4434500" cy="3836400"/>
              <a:chOff x="3384752" y="1803000"/>
              <a:chExt cx="4434500" cy="3836400"/>
            </a:xfrm>
          </p:grpSpPr>
          <p:sp>
            <p:nvSpPr>
              <p:cNvPr id="62" name="Google Shape;62;p13"/>
              <p:cNvSpPr/>
              <p:nvPr/>
            </p:nvSpPr>
            <p:spPr>
              <a:xfrm>
                <a:off x="5235450" y="5182200"/>
                <a:ext cx="221100" cy="221100"/>
              </a:xfrm>
              <a:prstGeom prst="ellipse">
                <a:avLst/>
              </a:prstGeom>
              <a:solidFill>
                <a:srgbClr val="EBF2F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" name="Google Shape;63;p13"/>
              <p:cNvSpPr txBox="1"/>
              <p:nvPr/>
            </p:nvSpPr>
            <p:spPr>
              <a:xfrm>
                <a:off x="3384752" y="1803000"/>
                <a:ext cx="2986500" cy="3586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22100">
                    <a:solidFill>
                      <a:srgbClr val="EBF2F4"/>
                    </a:solidFill>
                    <a:latin typeface="Cinzel Decorative"/>
                    <a:ea typeface="Cinzel Decorative"/>
                    <a:cs typeface="Cinzel Decorative"/>
                    <a:sym typeface="Cinzel Decorative"/>
                  </a:rPr>
                  <a:t>H</a:t>
                </a:r>
                <a:endParaRPr b="1" sz="22100">
                  <a:solidFill>
                    <a:srgbClr val="EBF2F4"/>
                  </a:solidFill>
                  <a:latin typeface="Cinzel Decorative"/>
                  <a:ea typeface="Cinzel Decorative"/>
                  <a:cs typeface="Cinzel Decorative"/>
                  <a:sym typeface="Cinzel Decorative"/>
                </a:endParaRPr>
              </a:p>
            </p:txBody>
          </p:sp>
          <p:sp>
            <p:nvSpPr>
              <p:cNvPr id="64" name="Google Shape;64;p13"/>
              <p:cNvSpPr txBox="1"/>
              <p:nvPr/>
            </p:nvSpPr>
            <p:spPr>
              <a:xfrm>
                <a:off x="4832752" y="2052900"/>
                <a:ext cx="2986500" cy="3586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22100">
                    <a:solidFill>
                      <a:srgbClr val="EBF2F4"/>
                    </a:solidFill>
                    <a:latin typeface="Cinzel Decorative"/>
                    <a:ea typeface="Cinzel Decorative"/>
                    <a:cs typeface="Cinzel Decorative"/>
                    <a:sym typeface="Cinzel Decorative"/>
                  </a:rPr>
                  <a:t>S</a:t>
                </a:r>
                <a:endParaRPr b="1" sz="22100">
                  <a:solidFill>
                    <a:srgbClr val="EBF2F4"/>
                  </a:solidFill>
                  <a:latin typeface="Cinzel Decorative"/>
                  <a:ea typeface="Cinzel Decorative"/>
                  <a:cs typeface="Cinzel Decorative"/>
                  <a:sym typeface="Cinzel Decorative"/>
                </a:endParaRPr>
              </a:p>
            </p:txBody>
          </p:sp>
        </p:grpSp>
      </p:grpSp>
      <p:sp>
        <p:nvSpPr>
          <p:cNvPr id="65" name="Google Shape;65;p13"/>
          <p:cNvSpPr txBox="1"/>
          <p:nvPr/>
        </p:nvSpPr>
        <p:spPr>
          <a:xfrm>
            <a:off x="2491200" y="1322211"/>
            <a:ext cx="5709600" cy="4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3100">
                <a:latin typeface="Lora"/>
                <a:ea typeface="Lora"/>
                <a:cs typeface="Lora"/>
                <a:sym typeface="Lora"/>
              </a:rPr>
              <a:t>H</a:t>
            </a:r>
            <a:r>
              <a:rPr lang="uk" sz="2200">
                <a:latin typeface="Lora"/>
                <a:ea typeface="Lora"/>
                <a:cs typeface="Lora"/>
                <a:sym typeface="Lora"/>
              </a:rPr>
              <a:t>IGH</a:t>
            </a:r>
            <a:r>
              <a:rPr lang="uk" sz="3100">
                <a:latin typeface="Lora"/>
                <a:ea typeface="Lora"/>
                <a:cs typeface="Lora"/>
                <a:sym typeface="Lora"/>
              </a:rPr>
              <a:t> S</a:t>
            </a:r>
            <a:r>
              <a:rPr lang="uk" sz="2200">
                <a:latin typeface="Lora"/>
                <a:ea typeface="Lora"/>
                <a:cs typeface="Lora"/>
                <a:sym typeface="Lora"/>
              </a:rPr>
              <a:t>CHOOL</a:t>
            </a:r>
            <a:r>
              <a:rPr lang="uk" sz="3100">
                <a:latin typeface="Lora"/>
                <a:ea typeface="Lora"/>
                <a:cs typeface="Lora"/>
                <a:sym typeface="Lora"/>
              </a:rPr>
              <a:t> C</a:t>
            </a:r>
            <a:r>
              <a:rPr lang="uk" sz="2200">
                <a:latin typeface="Lora"/>
                <a:ea typeface="Lora"/>
                <a:cs typeface="Lora"/>
                <a:sym typeface="Lora"/>
              </a:rPr>
              <a:t>ERTIFICATE</a:t>
            </a:r>
            <a:endParaRPr sz="220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66" name="Google Shape;66;p13"/>
          <p:cNvSpPr txBox="1"/>
          <p:nvPr/>
        </p:nvSpPr>
        <p:spPr>
          <a:xfrm>
            <a:off x="2491200" y="1864910"/>
            <a:ext cx="5709600" cy="4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3100">
                <a:latin typeface="Lora"/>
                <a:ea typeface="Lora"/>
                <a:cs typeface="Lora"/>
                <a:sym typeface="Lora"/>
              </a:rPr>
              <a:t>T</a:t>
            </a:r>
            <a:r>
              <a:rPr lang="uk" sz="2200">
                <a:latin typeface="Lora"/>
                <a:ea typeface="Lora"/>
                <a:cs typeface="Lora"/>
                <a:sym typeface="Lora"/>
              </a:rPr>
              <a:t>HIS IS TO CERTIFY THAT</a:t>
            </a:r>
            <a:endParaRPr sz="2200">
              <a:latin typeface="Lora"/>
              <a:ea typeface="Lora"/>
              <a:cs typeface="Lora"/>
              <a:sym typeface="Lora"/>
            </a:endParaRPr>
          </a:p>
        </p:txBody>
      </p:sp>
      <p:cxnSp>
        <p:nvCxnSpPr>
          <p:cNvPr id="67" name="Google Shape;67;p13"/>
          <p:cNvCxnSpPr/>
          <p:nvPr/>
        </p:nvCxnSpPr>
        <p:spPr>
          <a:xfrm>
            <a:off x="2890725" y="2896275"/>
            <a:ext cx="4923000" cy="0"/>
          </a:xfrm>
          <a:prstGeom prst="straightConnector1">
            <a:avLst/>
          </a:prstGeom>
          <a:noFill/>
          <a:ln cap="flat" cmpd="sng" w="9525">
            <a:solidFill>
              <a:srgbClr val="4C4D4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8" name="Google Shape;68;p13"/>
          <p:cNvSpPr txBox="1"/>
          <p:nvPr/>
        </p:nvSpPr>
        <p:spPr>
          <a:xfrm>
            <a:off x="2491200" y="2325873"/>
            <a:ext cx="57096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4100">
                <a:solidFill>
                  <a:srgbClr val="266A7D"/>
                </a:solidFill>
                <a:latin typeface="WindSong Medium"/>
                <a:ea typeface="WindSong Medium"/>
                <a:cs typeface="WindSong Medium"/>
                <a:sym typeface="WindSong Medium"/>
              </a:rPr>
              <a:t>Emily Johnson</a:t>
            </a:r>
            <a:endParaRPr sz="3200">
              <a:solidFill>
                <a:srgbClr val="266A7D"/>
              </a:solidFill>
              <a:latin typeface="WindSong Medium"/>
              <a:ea typeface="WindSong Medium"/>
              <a:cs typeface="WindSong Medium"/>
              <a:sym typeface="WindSong Medium"/>
            </a:endParaRPr>
          </a:p>
        </p:txBody>
      </p:sp>
      <p:sp>
        <p:nvSpPr>
          <p:cNvPr id="69" name="Google Shape;69;p13"/>
          <p:cNvSpPr txBox="1"/>
          <p:nvPr/>
        </p:nvSpPr>
        <p:spPr>
          <a:xfrm>
            <a:off x="1853675" y="3208728"/>
            <a:ext cx="69846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2100">
                <a:latin typeface="Lora"/>
                <a:ea typeface="Lora"/>
                <a:cs typeface="Lora"/>
                <a:sym typeface="Lora"/>
              </a:rPr>
              <a:t>having completed the required course of study at </a:t>
            </a:r>
            <a:endParaRPr sz="21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2100">
                <a:latin typeface="Lora SemiBold"/>
                <a:ea typeface="Lora SemiBold"/>
                <a:cs typeface="Lora SemiBold"/>
                <a:sym typeface="Lora SemiBold"/>
              </a:rPr>
              <a:t>Jefferson High School</a:t>
            </a:r>
            <a:r>
              <a:rPr lang="uk" sz="2100">
                <a:latin typeface="Lora"/>
                <a:ea typeface="Lora"/>
                <a:cs typeface="Lora"/>
                <a:sym typeface="Lora"/>
              </a:rPr>
              <a:t>, is awarded this </a:t>
            </a:r>
            <a:endParaRPr sz="21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2100">
                <a:latin typeface="Lora"/>
                <a:ea typeface="Lora"/>
                <a:cs typeface="Lora"/>
                <a:sym typeface="Lora"/>
              </a:rPr>
              <a:t>High School Certificate with honors on May 25, 2024.</a:t>
            </a:r>
            <a:endParaRPr sz="2100">
              <a:latin typeface="Lora"/>
              <a:ea typeface="Lora"/>
              <a:cs typeface="Lora"/>
              <a:sym typeface="Lora"/>
            </a:endParaRPr>
          </a:p>
        </p:txBody>
      </p:sp>
      <p:grpSp>
        <p:nvGrpSpPr>
          <p:cNvPr id="70" name="Google Shape;70;p13"/>
          <p:cNvGrpSpPr/>
          <p:nvPr/>
        </p:nvGrpSpPr>
        <p:grpSpPr>
          <a:xfrm>
            <a:off x="1675073" y="4680742"/>
            <a:ext cx="3072702" cy="646633"/>
            <a:chOff x="1675073" y="4680742"/>
            <a:chExt cx="3072702" cy="646633"/>
          </a:xfrm>
        </p:grpSpPr>
        <p:sp>
          <p:nvSpPr>
            <p:cNvPr id="71" name="Google Shape;71;p13"/>
            <p:cNvSpPr txBox="1"/>
            <p:nvPr/>
          </p:nvSpPr>
          <p:spPr>
            <a:xfrm>
              <a:off x="1853675" y="4680742"/>
              <a:ext cx="2894100" cy="32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2100">
                  <a:latin typeface="Lora"/>
                  <a:ea typeface="Lora"/>
                  <a:cs typeface="Lora"/>
                  <a:sym typeface="Lora"/>
                </a:rPr>
                <a:t>Date of Graduation:</a:t>
              </a:r>
              <a:endParaRPr b="1" sz="2100">
                <a:latin typeface="Lora"/>
                <a:ea typeface="Lora"/>
                <a:cs typeface="Lora"/>
                <a:sym typeface="Lora"/>
              </a:endParaRPr>
            </a:p>
          </p:txBody>
        </p:sp>
        <p:cxnSp>
          <p:nvCxnSpPr>
            <p:cNvPr id="72" name="Google Shape;72;p13"/>
            <p:cNvCxnSpPr/>
            <p:nvPr/>
          </p:nvCxnSpPr>
          <p:spPr>
            <a:xfrm>
              <a:off x="2066525" y="5327375"/>
              <a:ext cx="2468400" cy="0"/>
            </a:xfrm>
            <a:prstGeom prst="straightConnector1">
              <a:avLst/>
            </a:prstGeom>
            <a:noFill/>
            <a:ln cap="flat" cmpd="sng" w="9525">
              <a:solidFill>
                <a:srgbClr val="4C4D4B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73" name="Google Shape;73;p13"/>
            <p:cNvSpPr txBox="1"/>
            <p:nvPr/>
          </p:nvSpPr>
          <p:spPr>
            <a:xfrm>
              <a:off x="1675073" y="5001150"/>
              <a:ext cx="3021000" cy="32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2100">
                  <a:solidFill>
                    <a:srgbClr val="266A7D"/>
                  </a:solidFill>
                  <a:latin typeface="WindSong Medium"/>
                  <a:ea typeface="WindSong Medium"/>
                  <a:cs typeface="WindSong Medium"/>
                  <a:sym typeface="WindSong Medium"/>
                </a:rPr>
                <a:t>May 25, 2024</a:t>
              </a:r>
              <a:endParaRPr sz="1200">
                <a:solidFill>
                  <a:srgbClr val="266A7D"/>
                </a:solidFill>
                <a:latin typeface="WindSong Medium"/>
                <a:ea typeface="WindSong Medium"/>
                <a:cs typeface="WindSong Medium"/>
                <a:sym typeface="WindSong Medium"/>
              </a:endParaRPr>
            </a:p>
          </p:txBody>
        </p:sp>
      </p:grpSp>
      <p:grpSp>
        <p:nvGrpSpPr>
          <p:cNvPr id="74" name="Google Shape;74;p13"/>
          <p:cNvGrpSpPr/>
          <p:nvPr/>
        </p:nvGrpSpPr>
        <p:grpSpPr>
          <a:xfrm>
            <a:off x="5518552" y="4587975"/>
            <a:ext cx="3516750" cy="1041975"/>
            <a:chOff x="5518552" y="4587975"/>
            <a:chExt cx="3516750" cy="1041975"/>
          </a:xfrm>
        </p:grpSpPr>
        <p:cxnSp>
          <p:nvCxnSpPr>
            <p:cNvPr id="75" name="Google Shape;75;p13"/>
            <p:cNvCxnSpPr/>
            <p:nvPr/>
          </p:nvCxnSpPr>
          <p:spPr>
            <a:xfrm>
              <a:off x="6153949" y="5327375"/>
              <a:ext cx="2468400" cy="0"/>
            </a:xfrm>
            <a:prstGeom prst="straightConnector1">
              <a:avLst/>
            </a:prstGeom>
            <a:noFill/>
            <a:ln cap="flat" cmpd="sng" w="9525">
              <a:solidFill>
                <a:srgbClr val="4C4D4B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grpSp>
          <p:nvGrpSpPr>
            <p:cNvPr id="76" name="Google Shape;76;p13"/>
            <p:cNvGrpSpPr/>
            <p:nvPr/>
          </p:nvGrpSpPr>
          <p:grpSpPr>
            <a:xfrm>
              <a:off x="5518552" y="4587975"/>
              <a:ext cx="3516750" cy="1041975"/>
              <a:chOff x="5518552" y="4587975"/>
              <a:chExt cx="3516750" cy="1041975"/>
            </a:xfrm>
          </p:grpSpPr>
          <p:grpSp>
            <p:nvGrpSpPr>
              <p:cNvPr id="77" name="Google Shape;77;p13"/>
              <p:cNvGrpSpPr/>
              <p:nvPr/>
            </p:nvGrpSpPr>
            <p:grpSpPr>
              <a:xfrm>
                <a:off x="5518552" y="4587975"/>
                <a:ext cx="3516750" cy="1041975"/>
                <a:chOff x="5670952" y="4587975"/>
                <a:chExt cx="3516750" cy="1041975"/>
              </a:xfrm>
            </p:grpSpPr>
            <p:sp>
              <p:nvSpPr>
                <p:cNvPr id="78" name="Google Shape;78;p13"/>
                <p:cNvSpPr txBox="1"/>
                <p:nvPr/>
              </p:nvSpPr>
              <p:spPr>
                <a:xfrm>
                  <a:off x="6166702" y="4891050"/>
                  <a:ext cx="3021000" cy="738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4800">
                      <a:solidFill>
                        <a:srgbClr val="266A7D"/>
                      </a:solidFill>
                      <a:latin typeface="WindSong"/>
                      <a:ea typeface="WindSong"/>
                      <a:cs typeface="WindSong"/>
                      <a:sym typeface="WindSong"/>
                    </a:rPr>
                    <a:t>Tho</a:t>
                  </a:r>
                  <a:endParaRPr sz="4800">
                    <a:solidFill>
                      <a:srgbClr val="266A7D"/>
                    </a:solidFill>
                    <a:latin typeface="WindSong"/>
                    <a:ea typeface="WindSong"/>
                    <a:cs typeface="WindSong"/>
                    <a:sym typeface="WindSong"/>
                  </a:endParaRPr>
                </a:p>
              </p:txBody>
            </p:sp>
            <p:sp>
              <p:nvSpPr>
                <p:cNvPr id="79" name="Google Shape;79;p13"/>
                <p:cNvSpPr txBox="1"/>
                <p:nvPr/>
              </p:nvSpPr>
              <p:spPr>
                <a:xfrm>
                  <a:off x="5670952" y="4587975"/>
                  <a:ext cx="3021000" cy="7389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 sz="4800">
                      <a:solidFill>
                        <a:srgbClr val="266A7D"/>
                      </a:solidFill>
                      <a:latin typeface="WindSong"/>
                      <a:ea typeface="WindSong"/>
                      <a:cs typeface="WindSong"/>
                      <a:sym typeface="WindSong"/>
                    </a:rPr>
                    <a:t>Dr</a:t>
                  </a:r>
                  <a:endParaRPr sz="4800">
                    <a:solidFill>
                      <a:srgbClr val="266A7D"/>
                    </a:solidFill>
                    <a:latin typeface="WindSong"/>
                    <a:ea typeface="WindSong"/>
                    <a:cs typeface="WindSong"/>
                    <a:sym typeface="WindSong"/>
                  </a:endParaRPr>
                </a:p>
              </p:txBody>
            </p:sp>
          </p:grpSp>
          <p:grpSp>
            <p:nvGrpSpPr>
              <p:cNvPr id="80" name="Google Shape;80;p13"/>
              <p:cNvGrpSpPr/>
              <p:nvPr/>
            </p:nvGrpSpPr>
            <p:grpSpPr>
              <a:xfrm>
                <a:off x="6001634" y="4680750"/>
                <a:ext cx="2986591" cy="323100"/>
                <a:chOff x="6001634" y="4680750"/>
                <a:chExt cx="2986591" cy="323100"/>
              </a:xfrm>
            </p:grpSpPr>
            <p:sp>
              <p:nvSpPr>
                <p:cNvPr id="81" name="Google Shape;81;p13"/>
                <p:cNvSpPr txBox="1"/>
                <p:nvPr/>
              </p:nvSpPr>
              <p:spPr>
                <a:xfrm>
                  <a:off x="6001634" y="4680750"/>
                  <a:ext cx="1525500" cy="3231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ctr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uk" sz="2100">
                      <a:latin typeface="Lora"/>
                      <a:ea typeface="Lora"/>
                      <a:cs typeface="Lora"/>
                      <a:sym typeface="Lora"/>
                    </a:rPr>
                    <a:t>Principal:</a:t>
                  </a:r>
                  <a:endParaRPr b="1" sz="2100">
                    <a:latin typeface="Lora"/>
                    <a:ea typeface="Lora"/>
                    <a:cs typeface="Lora"/>
                    <a:sym typeface="Lora"/>
                  </a:endParaRPr>
                </a:p>
              </p:txBody>
            </p:sp>
            <p:sp>
              <p:nvSpPr>
                <p:cNvPr id="82" name="Google Shape;82;p13"/>
                <p:cNvSpPr txBox="1"/>
                <p:nvPr/>
              </p:nvSpPr>
              <p:spPr>
                <a:xfrm>
                  <a:off x="7462725" y="4756950"/>
                  <a:ext cx="1525500" cy="2154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0" lIns="0" spcFirstLastPara="1" rIns="0" wrap="square" tIns="0">
                  <a:spAutoFit/>
                </a:bodyPr>
                <a:lstStyle/>
                <a:p>
                  <a:pPr indent="0" lvl="0" marL="0" rtl="0" algn="l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uk">
                      <a:latin typeface="Lora"/>
                      <a:ea typeface="Lora"/>
                      <a:cs typeface="Lora"/>
                      <a:sym typeface="Lora"/>
                    </a:rPr>
                    <a:t>Dr. Thompson</a:t>
                  </a:r>
                  <a:endParaRPr>
                    <a:latin typeface="Lora"/>
                    <a:ea typeface="Lora"/>
                    <a:cs typeface="Lora"/>
                    <a:sym typeface="Lora"/>
                  </a:endParaRPr>
                </a:p>
              </p:txBody>
            </p:sp>
          </p:grpSp>
        </p:grpSp>
      </p:grpSp>
      <p:sp>
        <p:nvSpPr>
          <p:cNvPr id="83" name="Google Shape;83;p13"/>
          <p:cNvSpPr txBox="1"/>
          <p:nvPr/>
        </p:nvSpPr>
        <p:spPr>
          <a:xfrm>
            <a:off x="2789100" y="5747483"/>
            <a:ext cx="5113800" cy="3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uk" sz="1000">
                <a:latin typeface="Lora"/>
                <a:ea typeface="Lora"/>
                <a:cs typeface="Lora"/>
                <a:sym typeface="Lora"/>
              </a:rPr>
              <a:t>This certificate signifies the successful completion of the prescribed course of study and the readiness of Emily Johnson to embark upon her future endeavors.</a:t>
            </a:r>
            <a:endParaRPr i="1" sz="1000"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