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Rancho"/>
      <p:regular r:id="rId10"/>
    </p:embeddedFont>
    <p:embeddedFont>
      <p:font typeface="DM Sans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2268">
          <p15:clr>
            <a:srgbClr val="9AA0A6"/>
          </p15:clr>
        </p15:guide>
        <p15:guide id="4" pos="227">
          <p15:clr>
            <a:srgbClr val="9AA0A6"/>
          </p15:clr>
        </p15:guide>
        <p15:guide id="5" pos="2494">
          <p15:clr>
            <a:srgbClr val="9AA0A6"/>
          </p15:clr>
        </p15:guide>
        <p15:guide id="6" pos="4535">
          <p15:clr>
            <a:srgbClr val="9AA0A6"/>
          </p15:clr>
        </p15:guide>
        <p15:guide id="7" orient="horz" pos="646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2268"/>
        <p:guide pos="227"/>
        <p:guide pos="2494"/>
        <p:guide pos="4535"/>
        <p:guide pos="646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-regular.fntdata"/><Relationship Id="rId10" Type="http://schemas.openxmlformats.org/officeDocument/2006/relationships/font" Target="fonts/Rancho-regular.fntdata"/><Relationship Id="rId13" Type="http://schemas.openxmlformats.org/officeDocument/2006/relationships/font" Target="fonts/DMSans-italic.fntdata"/><Relationship Id="rId12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DMSans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3f52c1dda_0_29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3f52c1dd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3f52c1dda_0_44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13f52c1dda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13f52c1dda_0_72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13f52c1dda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0" Type="http://schemas.openxmlformats.org/officeDocument/2006/relationships/image" Target="../media/image11.jpg"/><Relationship Id="rId9" Type="http://schemas.openxmlformats.org/officeDocument/2006/relationships/image" Target="../media/image16.jp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3.jp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346" l="10105" r="27202" t="4716"/>
          <a:stretch/>
        </p:blipFill>
        <p:spPr>
          <a:xfrm>
            <a:off x="0" y="0"/>
            <a:ext cx="7560003" cy="73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" y="4815186"/>
            <a:ext cx="7560000" cy="589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" y="5158069"/>
            <a:ext cx="7560000" cy="554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-7679" l="654" r="1718" t="118"/>
          <a:stretch/>
        </p:blipFill>
        <p:spPr>
          <a:xfrm>
            <a:off x="0" y="5362450"/>
            <a:ext cx="7560002" cy="1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033500" y="8534400"/>
            <a:ext cx="5486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FC303"/>
                </a:solidFill>
                <a:latin typeface="Spartan"/>
                <a:ea typeface="Spartan"/>
                <a:cs typeface="Spartan"/>
                <a:sym typeface="Spartan"/>
              </a:rPr>
              <a:t>OPEN EVERY DAY</a:t>
            </a:r>
            <a:endParaRPr b="1" sz="2600">
              <a:solidFill>
                <a:srgbClr val="7FC30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57200" y="7124700"/>
            <a:ext cx="6639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0">
                <a:solidFill>
                  <a:srgbClr val="144914"/>
                </a:solidFill>
                <a:latin typeface="Rancho"/>
                <a:ea typeface="Rancho"/>
                <a:cs typeface="Rancho"/>
                <a:sym typeface="Rancho"/>
              </a:rPr>
              <a:t> Healthy Menu</a:t>
            </a:r>
            <a:endParaRPr sz="10500">
              <a:solidFill>
                <a:srgbClr val="144914"/>
              </a:solidFill>
              <a:latin typeface="Rancho"/>
              <a:ea typeface="Rancho"/>
              <a:cs typeface="Rancho"/>
              <a:sym typeface="Rancho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2213063" y="9872700"/>
            <a:ext cx="3133875" cy="819300"/>
            <a:chOff x="2213025" y="9872700"/>
            <a:chExt cx="3133875" cy="819300"/>
          </a:xfrm>
        </p:grpSpPr>
        <p:sp>
          <p:nvSpPr>
            <p:cNvPr id="61" name="Google Shape;61;p13"/>
            <p:cNvSpPr/>
            <p:nvPr/>
          </p:nvSpPr>
          <p:spPr>
            <a:xfrm>
              <a:off x="2213100" y="9872700"/>
              <a:ext cx="3133800" cy="819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A7C84E"/>
                </a:solidFill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213025" y="9915525"/>
              <a:ext cx="3133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+1-012-345-6789</a:t>
              </a:r>
              <a:endParaRPr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www.example.com</a:t>
              </a:r>
              <a:endParaRPr sz="16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sp>
        <p:nvSpPr>
          <p:cNvPr id="63" name="Google Shape;63;p13"/>
          <p:cNvSpPr/>
          <p:nvPr/>
        </p:nvSpPr>
        <p:spPr>
          <a:xfrm>
            <a:off x="7029450" y="6562725"/>
            <a:ext cx="238200" cy="238200"/>
          </a:xfrm>
          <a:prstGeom prst="ellipse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13"/>
          <p:cNvGrpSpPr/>
          <p:nvPr/>
        </p:nvGrpSpPr>
        <p:grpSpPr>
          <a:xfrm>
            <a:off x="7055344" y="8557075"/>
            <a:ext cx="221825" cy="956475"/>
            <a:chOff x="556019" y="6415088"/>
            <a:chExt cx="221825" cy="956475"/>
          </a:xfrm>
        </p:grpSpPr>
        <p:sp>
          <p:nvSpPr>
            <p:cNvPr id="65" name="Google Shape;65;p13"/>
            <p:cNvSpPr/>
            <p:nvPr/>
          </p:nvSpPr>
          <p:spPr>
            <a:xfrm>
              <a:off x="556019" y="6415088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731044" y="6415088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56019" y="6642513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731044" y="6642513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56019" y="6869913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31044" y="6869913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56019" y="7097338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731044" y="7097338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56019" y="7324763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31044" y="7324763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3"/>
          <p:cNvSpPr txBox="1"/>
          <p:nvPr/>
        </p:nvSpPr>
        <p:spPr>
          <a:xfrm>
            <a:off x="2470350" y="9016200"/>
            <a:ext cx="261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144914"/>
                </a:solidFill>
                <a:latin typeface="Spartan"/>
                <a:ea typeface="Spartan"/>
                <a:cs typeface="Spartan"/>
                <a:sym typeface="Spartan"/>
              </a:rPr>
              <a:t>09am-24pm</a:t>
            </a:r>
            <a:endParaRPr b="1" sz="2000">
              <a:solidFill>
                <a:srgbClr val="144914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6" name="Google Shape;76;p13"/>
          <p:cNvSpPr/>
          <p:nvPr/>
        </p:nvSpPr>
        <p:spPr>
          <a:xfrm rot="-5400000">
            <a:off x="6975425" y="10135640"/>
            <a:ext cx="305400" cy="2640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383094" y="6416325"/>
            <a:ext cx="398050" cy="956475"/>
            <a:chOff x="383094" y="6416325"/>
            <a:chExt cx="398050" cy="956475"/>
          </a:xfrm>
        </p:grpSpPr>
        <p:sp>
          <p:nvSpPr>
            <p:cNvPr id="78" name="Google Shape;78;p13"/>
            <p:cNvSpPr/>
            <p:nvPr/>
          </p:nvSpPr>
          <p:spPr>
            <a:xfrm>
              <a:off x="383094" y="6416325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58119" y="6416325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83094" y="664375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58119" y="664375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383094" y="687115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58119" y="687115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83094" y="7098575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58119" y="7098575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83094" y="732600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58119" y="732600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734344" y="6416325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34344" y="664375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734344" y="687115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734344" y="7098575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34344" y="7326000"/>
              <a:ext cx="46800" cy="468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-419100" y="9806000"/>
            <a:ext cx="1433400" cy="471600"/>
          </a:xfrm>
          <a:prstGeom prst="parallelogram">
            <a:avLst>
              <a:gd fmla="val 51506" name="adj"/>
            </a:avLst>
          </a:prstGeom>
          <a:noFill/>
          <a:ln cap="flat" cmpd="sng" w="28575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 rot="5400000">
            <a:off x="172500" y="10135640"/>
            <a:ext cx="305400" cy="264000"/>
          </a:xfrm>
          <a:prstGeom prst="triangle">
            <a:avLst>
              <a:gd fmla="val 50000" name="adj"/>
            </a:avLst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5065675" y="6293491"/>
            <a:ext cx="238200" cy="2058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 rot="5400000">
            <a:off x="530875" y="4866150"/>
            <a:ext cx="327300" cy="2826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3"/>
          <p:cNvGrpSpPr/>
          <p:nvPr/>
        </p:nvGrpSpPr>
        <p:grpSpPr>
          <a:xfrm>
            <a:off x="383094" y="379850"/>
            <a:ext cx="746900" cy="1860150"/>
            <a:chOff x="383094" y="379850"/>
            <a:chExt cx="746900" cy="1860150"/>
          </a:xfrm>
        </p:grpSpPr>
        <p:sp>
          <p:nvSpPr>
            <p:cNvPr id="98" name="Google Shape;98;p13"/>
            <p:cNvSpPr/>
            <p:nvPr/>
          </p:nvSpPr>
          <p:spPr>
            <a:xfrm>
              <a:off x="383094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58119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83094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58119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83094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58119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83094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58119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83094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58119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733144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08169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733144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908169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33144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908169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733144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908169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733144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908169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1083194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83194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083194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083194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083194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83094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58119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83094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58119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094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58119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83094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58119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733144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908169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733144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908169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33144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908169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733144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908169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083194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083194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083194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083194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 rot="5400000">
            <a:off x="6045719" y="-176775"/>
            <a:ext cx="746900" cy="1860150"/>
            <a:chOff x="383094" y="379850"/>
            <a:chExt cx="746900" cy="1860150"/>
          </a:xfrm>
        </p:grpSpPr>
        <p:sp>
          <p:nvSpPr>
            <p:cNvPr id="144" name="Google Shape;144;p13"/>
            <p:cNvSpPr/>
            <p:nvPr/>
          </p:nvSpPr>
          <p:spPr>
            <a:xfrm>
              <a:off x="383094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58119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3094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58119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83094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58119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83094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58119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83094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58119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733144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908169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733144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908169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733144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908169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33144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908169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733144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908169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083194" y="3798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083194" y="6072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83194" y="8346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083194" y="10621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083194" y="128952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83094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558119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83094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558119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83094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58119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83094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58119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33144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908169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33144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908169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733144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908169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33144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908169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083194" y="151095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083194" y="17383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083194" y="1965775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083194" y="2193200"/>
              <a:ext cx="46800" cy="4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13"/>
          <p:cNvSpPr/>
          <p:nvPr/>
        </p:nvSpPr>
        <p:spPr>
          <a:xfrm rot="5400000">
            <a:off x="6608100" y="3126525"/>
            <a:ext cx="1866900" cy="471600"/>
          </a:xfrm>
          <a:prstGeom prst="parallelogram">
            <a:avLst>
              <a:gd fmla="val 60592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360000" y="676300"/>
            <a:ext cx="3240000" cy="180000"/>
          </a:xfrm>
          <a:prstGeom prst="rect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751350" y="381025"/>
            <a:ext cx="245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rPr>
              <a:t>Appetizer</a:t>
            </a:r>
            <a:endParaRPr sz="3000">
              <a:solidFill>
                <a:srgbClr val="1D1D1B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196" name="Google Shape;196;p14"/>
          <p:cNvGrpSpPr/>
          <p:nvPr/>
        </p:nvGrpSpPr>
        <p:grpSpPr>
          <a:xfrm>
            <a:off x="345722" y="1266850"/>
            <a:ext cx="3254406" cy="670838"/>
            <a:chOff x="345722" y="1266850"/>
            <a:chExt cx="3254406" cy="670838"/>
          </a:xfrm>
        </p:grpSpPr>
        <p:sp>
          <p:nvSpPr>
            <p:cNvPr id="197" name="Google Shape;197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Suspendisse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8" name="Google Shape;198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3.56$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Suspendisse nec felis auctor neque dignissim pulvinar et ac tortor.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345722" y="2152681"/>
            <a:ext cx="3254406" cy="670838"/>
            <a:chOff x="345722" y="1266850"/>
            <a:chExt cx="3254406" cy="670838"/>
          </a:xfrm>
        </p:grpSpPr>
        <p:sp>
          <p:nvSpPr>
            <p:cNvPr id="201" name="Google Shape;201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Posuere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5.38$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3" name="Google Shape;203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Vivamus malesuada purus at justo elementum accumsan eu mattis eros.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4" name="Google Shape;204;p14"/>
          <p:cNvGrpSpPr/>
          <p:nvPr/>
        </p:nvGrpSpPr>
        <p:grpSpPr>
          <a:xfrm>
            <a:off x="345722" y="3038513"/>
            <a:ext cx="3254406" cy="670838"/>
            <a:chOff x="345722" y="1266850"/>
            <a:chExt cx="3254406" cy="670838"/>
          </a:xfrm>
        </p:grpSpPr>
        <p:sp>
          <p:nvSpPr>
            <p:cNvPr id="205" name="Google Shape;205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Pulvinar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6" name="Google Shape;206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4.12$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7" name="Google Shape;207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Maecenas nec lorem pellentesque, sollicitudin tortor sed, pellentesque lectus.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>
            <a:off x="345722" y="3924344"/>
            <a:ext cx="3254406" cy="670838"/>
            <a:chOff x="345722" y="1266850"/>
            <a:chExt cx="3254406" cy="670838"/>
          </a:xfrm>
        </p:grpSpPr>
        <p:sp>
          <p:nvSpPr>
            <p:cNvPr id="209" name="Google Shape;209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Maecenas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0" name="Google Shape;210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5.26$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Aenean in mauris ac arcu malesuada fringilla in sit amet sapien.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345722" y="4810175"/>
            <a:ext cx="3254406" cy="670838"/>
            <a:chOff x="345722" y="1266850"/>
            <a:chExt cx="3254406" cy="670838"/>
          </a:xfrm>
        </p:grpSpPr>
        <p:sp>
          <p:nvSpPr>
            <p:cNvPr id="213" name="Google Shape;213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Venenatis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4" name="Google Shape;214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2.35$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Etiam porttitor lectus in erat ultricies, ut efficitur magna pharetra.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6" name="Google Shape;216;p14"/>
          <p:cNvGrpSpPr/>
          <p:nvPr/>
        </p:nvGrpSpPr>
        <p:grpSpPr>
          <a:xfrm>
            <a:off x="3940947" y="3924344"/>
            <a:ext cx="3254406" cy="670838"/>
            <a:chOff x="345722" y="1266850"/>
            <a:chExt cx="3254406" cy="670838"/>
          </a:xfrm>
        </p:grpSpPr>
        <p:sp>
          <p:nvSpPr>
            <p:cNvPr id="217" name="Google Shape;217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Lacus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8" name="Google Shape;218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2.54$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9" name="Google Shape;219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Fusce porta libero vitae ligula bibendum, id dignissim lorem rutrum.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0" name="Google Shape;220;p14"/>
          <p:cNvGrpSpPr/>
          <p:nvPr/>
        </p:nvGrpSpPr>
        <p:grpSpPr>
          <a:xfrm>
            <a:off x="3940947" y="4810175"/>
            <a:ext cx="3254406" cy="670838"/>
            <a:chOff x="345722" y="1266850"/>
            <a:chExt cx="3254406" cy="670838"/>
          </a:xfrm>
        </p:grpSpPr>
        <p:sp>
          <p:nvSpPr>
            <p:cNvPr id="221" name="Google Shape;221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Pellentesque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2" name="Google Shape;222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4.25$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3" name="Google Shape;223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Quisque id sem sit amet lectus consectetur porta sit amet a erat.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4" name="Google Shape;224;p14"/>
          <p:cNvSpPr/>
          <p:nvPr/>
        </p:nvSpPr>
        <p:spPr>
          <a:xfrm>
            <a:off x="2883300" y="-247650"/>
            <a:ext cx="1807800" cy="471600"/>
          </a:xfrm>
          <a:prstGeom prst="parallelogram">
            <a:avLst>
              <a:gd fmla="val 51506" name="adj"/>
            </a:avLst>
          </a:prstGeom>
          <a:noFill/>
          <a:ln cap="flat" cmpd="sng" w="28575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-142875" y="1373900"/>
            <a:ext cx="257100" cy="257100"/>
          </a:xfrm>
          <a:prstGeom prst="ellipse">
            <a:avLst/>
          </a:prstGeom>
          <a:noFill/>
          <a:ln cap="flat" cmpd="sng" w="19050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7C84E"/>
              </a:solidFill>
            </a:endParaRPr>
          </a:p>
        </p:txBody>
      </p:sp>
      <p:pic>
        <p:nvPicPr>
          <p:cNvPr id="226" name="Google Shape;2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525" y="442450"/>
            <a:ext cx="3240000" cy="31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4"/>
          <p:cNvSpPr/>
          <p:nvPr/>
        </p:nvSpPr>
        <p:spPr>
          <a:xfrm>
            <a:off x="7076213" y="295263"/>
            <a:ext cx="257100" cy="257100"/>
          </a:xfrm>
          <a:prstGeom prst="ellipse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287" y="494475"/>
            <a:ext cx="3104275" cy="31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8288" y="411138"/>
            <a:ext cx="3186900" cy="32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2588" y="3038525"/>
            <a:ext cx="109875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4275" y="5383125"/>
            <a:ext cx="126510" cy="2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4"/>
          <p:cNvSpPr/>
          <p:nvPr/>
        </p:nvSpPr>
        <p:spPr>
          <a:xfrm>
            <a:off x="746588" y="10382272"/>
            <a:ext cx="172200" cy="148800"/>
          </a:xfrm>
          <a:prstGeom prst="triangle">
            <a:avLst>
              <a:gd fmla="val 50000" name="adj"/>
            </a:avLst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14"/>
          <p:cNvGrpSpPr/>
          <p:nvPr/>
        </p:nvGrpSpPr>
        <p:grpSpPr>
          <a:xfrm>
            <a:off x="127300" y="6841025"/>
            <a:ext cx="101100" cy="841638"/>
            <a:chOff x="127300" y="6841025"/>
            <a:chExt cx="101100" cy="841638"/>
          </a:xfrm>
        </p:grpSpPr>
        <p:cxnSp>
          <p:nvCxnSpPr>
            <p:cNvPr id="234" name="Google Shape;234;p14"/>
            <p:cNvCxnSpPr/>
            <p:nvPr/>
          </p:nvCxnSpPr>
          <p:spPr>
            <a:xfrm>
              <a:off x="127300" y="6841025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127300" y="6997473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14"/>
            <p:cNvCxnSpPr/>
            <p:nvPr/>
          </p:nvCxnSpPr>
          <p:spPr>
            <a:xfrm>
              <a:off x="127300" y="7153920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p14"/>
            <p:cNvCxnSpPr/>
            <p:nvPr/>
          </p:nvCxnSpPr>
          <p:spPr>
            <a:xfrm>
              <a:off x="127300" y="7310368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14"/>
            <p:cNvCxnSpPr/>
            <p:nvPr/>
          </p:nvCxnSpPr>
          <p:spPr>
            <a:xfrm>
              <a:off x="127300" y="7466815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14"/>
            <p:cNvCxnSpPr/>
            <p:nvPr/>
          </p:nvCxnSpPr>
          <p:spPr>
            <a:xfrm>
              <a:off x="127300" y="7623263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0" name="Google Shape;240;p14"/>
          <p:cNvSpPr/>
          <p:nvPr/>
        </p:nvSpPr>
        <p:spPr>
          <a:xfrm>
            <a:off x="360000" y="5897400"/>
            <a:ext cx="6840000" cy="180000"/>
          </a:xfrm>
          <a:prstGeom prst="rect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2551350" y="5611650"/>
            <a:ext cx="245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rPr>
              <a:t>Soups</a:t>
            </a:r>
            <a:endParaRPr sz="3000">
              <a:solidFill>
                <a:srgbClr val="1D1D1B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242" name="Google Shape;242;p14"/>
          <p:cNvGrpSpPr/>
          <p:nvPr/>
        </p:nvGrpSpPr>
        <p:grpSpPr>
          <a:xfrm>
            <a:off x="345722" y="6497475"/>
            <a:ext cx="3254406" cy="670838"/>
            <a:chOff x="345722" y="1266850"/>
            <a:chExt cx="3254406" cy="670838"/>
          </a:xfrm>
        </p:grpSpPr>
        <p:sp>
          <p:nvSpPr>
            <p:cNvPr id="243" name="Google Shape;243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Gravida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6.35$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5" name="Google Shape;245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Quisque faucibus metus vel velit accumsan, in pharetra massa ullamcorper.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6" name="Google Shape;246;p14"/>
          <p:cNvGrpSpPr/>
          <p:nvPr/>
        </p:nvGrpSpPr>
        <p:grpSpPr>
          <a:xfrm>
            <a:off x="345722" y="7383306"/>
            <a:ext cx="3254406" cy="670838"/>
            <a:chOff x="345722" y="1266850"/>
            <a:chExt cx="3254406" cy="670838"/>
          </a:xfrm>
        </p:grpSpPr>
        <p:sp>
          <p:nvSpPr>
            <p:cNvPr id="247" name="Google Shape;247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Felis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7.50$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Quisque faucibus metus vel velit accumsan, in pharetra massa ullamcorper.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0" name="Google Shape;250;p14"/>
          <p:cNvGrpSpPr/>
          <p:nvPr/>
        </p:nvGrpSpPr>
        <p:grpSpPr>
          <a:xfrm>
            <a:off x="3945709" y="6497475"/>
            <a:ext cx="3254406" cy="670838"/>
            <a:chOff x="345722" y="1266850"/>
            <a:chExt cx="3254406" cy="670838"/>
          </a:xfrm>
        </p:grpSpPr>
        <p:sp>
          <p:nvSpPr>
            <p:cNvPr id="251" name="Google Shape;251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Pharetra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5.65$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3" name="Google Shape;253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Nulla rhoncus lorem vel urna feugiat, at suscipit leo vehicula.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4" name="Google Shape;254;p14"/>
          <p:cNvGrpSpPr/>
          <p:nvPr/>
        </p:nvGrpSpPr>
        <p:grpSpPr>
          <a:xfrm>
            <a:off x="3945709" y="7383306"/>
            <a:ext cx="3254406" cy="670838"/>
            <a:chOff x="345722" y="1266850"/>
            <a:chExt cx="3254406" cy="670838"/>
          </a:xfrm>
        </p:grpSpPr>
        <p:sp>
          <p:nvSpPr>
            <p:cNvPr id="255" name="Google Shape;255;p14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Commodo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6" name="Google Shape;256;p14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4.15$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7" name="Google Shape;257;p14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Suspendisse nec felis auctor neque dignissim pulvinar et ac tortor.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58" name="Google Shape;258;p14"/>
          <p:cNvSpPr/>
          <p:nvPr/>
        </p:nvSpPr>
        <p:spPr>
          <a:xfrm rot="-3621713">
            <a:off x="2391233" y="7596585"/>
            <a:ext cx="938486" cy="3112212"/>
          </a:xfrm>
          <a:prstGeom prst="roundRect">
            <a:avLst>
              <a:gd fmla="val 50000" name="adj"/>
            </a:avLst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14"/>
          <p:cNvPicPr preferRelativeResize="0"/>
          <p:nvPr/>
        </p:nvPicPr>
        <p:blipFill rotWithShape="1">
          <a:blip r:embed="rId8">
            <a:alphaModFix/>
          </a:blip>
          <a:srcRect b="24437" l="3146" r="3482" t="24968"/>
          <a:stretch/>
        </p:blipFill>
        <p:spPr>
          <a:xfrm>
            <a:off x="360000" y="8353500"/>
            <a:ext cx="2320825" cy="18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9">
            <a:alphaModFix/>
          </a:blip>
          <a:srcRect b="8455" l="0" r="0" t="17051"/>
          <a:stretch/>
        </p:blipFill>
        <p:spPr>
          <a:xfrm>
            <a:off x="2873775" y="8353500"/>
            <a:ext cx="1807800" cy="18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10">
            <a:alphaModFix/>
          </a:blip>
          <a:srcRect b="0" l="0" r="17992" t="0"/>
          <a:stretch/>
        </p:blipFill>
        <p:spPr>
          <a:xfrm>
            <a:off x="4874525" y="8353500"/>
            <a:ext cx="2320824" cy="188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14"/>
          <p:cNvGrpSpPr/>
          <p:nvPr/>
        </p:nvGrpSpPr>
        <p:grpSpPr>
          <a:xfrm>
            <a:off x="6008997" y="10155466"/>
            <a:ext cx="1368870" cy="293641"/>
            <a:chOff x="6008997" y="10155466"/>
            <a:chExt cx="1368870" cy="293641"/>
          </a:xfrm>
        </p:grpSpPr>
        <p:sp>
          <p:nvSpPr>
            <p:cNvPr id="263" name="Google Shape;263;p14"/>
            <p:cNvSpPr/>
            <p:nvPr/>
          </p:nvSpPr>
          <p:spPr>
            <a:xfrm rot="5400000">
              <a:off x="6680064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 rot="5400000">
              <a:off x="6680064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 rot="5400000">
              <a:off x="6512293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 rot="5400000">
              <a:off x="6512293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 rot="5400000">
              <a:off x="6344540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 rot="5400000">
              <a:off x="6344540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 rot="5400000">
              <a:off x="6176768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 rot="5400000">
              <a:off x="6176768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 rot="5400000">
              <a:off x="6008997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5400000">
              <a:off x="6008997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 rot="5400000">
              <a:off x="6680064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 rot="5400000">
              <a:off x="6512293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 rot="5400000">
              <a:off x="6344540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 rot="5400000">
              <a:off x="6176768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 rot="5400000">
              <a:off x="6008997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 rot="5400000">
              <a:off x="7175590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 rot="5400000">
              <a:off x="7175590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 rot="5400000">
              <a:off x="7007818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 rot="5400000">
              <a:off x="7007818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 rot="5400000">
              <a:off x="6840047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 rot="5400000">
              <a:off x="6840047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 rot="5400000">
              <a:off x="7175590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 rot="5400000">
              <a:off x="7007818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 rot="5400000">
              <a:off x="6840047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 rot="5400000">
              <a:off x="7343343" y="10414583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 rot="5400000">
              <a:off x="7343343" y="10284582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 rot="5400000">
              <a:off x="7343343" y="10155466"/>
              <a:ext cx="34524" cy="34524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50" y="6669700"/>
            <a:ext cx="3449900" cy="380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/>
          <p:nvPr/>
        </p:nvSpPr>
        <p:spPr>
          <a:xfrm>
            <a:off x="5392200" y="10449075"/>
            <a:ext cx="1807800" cy="471600"/>
          </a:xfrm>
          <a:prstGeom prst="parallelogram">
            <a:avLst>
              <a:gd fmla="val 51506" name="adj"/>
            </a:avLst>
          </a:prstGeom>
          <a:noFill/>
          <a:ln cap="flat" cmpd="sng" w="28575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3651438" y="-133362"/>
            <a:ext cx="257100" cy="257100"/>
          </a:xfrm>
          <a:prstGeom prst="ellipse">
            <a:avLst/>
          </a:prstGeom>
          <a:noFill/>
          <a:ln cap="flat" cmpd="sng" w="28575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50" y="2552750"/>
            <a:ext cx="109875" cy="9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5"/>
          <p:cNvSpPr/>
          <p:nvPr/>
        </p:nvSpPr>
        <p:spPr>
          <a:xfrm>
            <a:off x="364750" y="676300"/>
            <a:ext cx="3240000" cy="180000"/>
          </a:xfrm>
          <a:prstGeom prst="rect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756100" y="381025"/>
            <a:ext cx="245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rPr>
              <a:t>Smoothies</a:t>
            </a:r>
            <a:endParaRPr sz="3000">
              <a:solidFill>
                <a:srgbClr val="1D1D1B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300" name="Google Shape;300;p15"/>
          <p:cNvGrpSpPr/>
          <p:nvPr/>
        </p:nvGrpSpPr>
        <p:grpSpPr>
          <a:xfrm>
            <a:off x="350476" y="1266850"/>
            <a:ext cx="3254402" cy="670838"/>
            <a:chOff x="345726" y="1266850"/>
            <a:chExt cx="3254402" cy="670838"/>
          </a:xfrm>
        </p:grpSpPr>
        <p:sp>
          <p:nvSpPr>
            <p:cNvPr id="301" name="Google Shape;301;p15"/>
            <p:cNvSpPr txBox="1"/>
            <p:nvPr/>
          </p:nvSpPr>
          <p:spPr>
            <a:xfrm>
              <a:off x="345726" y="1266850"/>
              <a:ext cx="2158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Molestie tincidunt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5.25$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Suspendisse nec felis auctor neque dignissim pulvinar et ac tortor.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4" name="Google Shape;304;p15"/>
          <p:cNvGrpSpPr/>
          <p:nvPr/>
        </p:nvGrpSpPr>
        <p:grpSpPr>
          <a:xfrm>
            <a:off x="350472" y="2152681"/>
            <a:ext cx="3254406" cy="670838"/>
            <a:chOff x="345722" y="1266850"/>
            <a:chExt cx="3254406" cy="670838"/>
          </a:xfrm>
        </p:grpSpPr>
        <p:sp>
          <p:nvSpPr>
            <p:cNvPr id="305" name="Google Shape;305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Morbi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6" name="Google Shape;306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3.80$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Vivamus malesuada purus at justo elementum accumsan eu mattis eros.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8" name="Google Shape;308;p15"/>
          <p:cNvGrpSpPr/>
          <p:nvPr/>
        </p:nvGrpSpPr>
        <p:grpSpPr>
          <a:xfrm>
            <a:off x="350472" y="3038513"/>
            <a:ext cx="3254406" cy="670838"/>
            <a:chOff x="345722" y="1266850"/>
            <a:chExt cx="3254406" cy="670838"/>
          </a:xfrm>
        </p:grpSpPr>
        <p:sp>
          <p:nvSpPr>
            <p:cNvPr id="309" name="Google Shape;309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Etiam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0" name="Google Shape;310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5.25$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1" name="Google Shape;311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Maecenas nec lorem pellentesque, sollicitudin tortor sed, pellentesque lectus.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2" name="Google Shape;312;p15"/>
          <p:cNvGrpSpPr/>
          <p:nvPr/>
        </p:nvGrpSpPr>
        <p:grpSpPr>
          <a:xfrm>
            <a:off x="350472" y="3924344"/>
            <a:ext cx="3254406" cy="670838"/>
            <a:chOff x="345722" y="1266850"/>
            <a:chExt cx="3254406" cy="670838"/>
          </a:xfrm>
        </p:grpSpPr>
        <p:sp>
          <p:nvSpPr>
            <p:cNvPr id="313" name="Google Shape;313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Imperdiet quis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4" name="Google Shape;314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8.25$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Aenean in mauris ac arcu malesuada fringilla in sit amet sapien.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350472" y="4810175"/>
            <a:ext cx="3254406" cy="670838"/>
            <a:chOff x="345722" y="1266850"/>
            <a:chExt cx="3254406" cy="670838"/>
          </a:xfrm>
        </p:grpSpPr>
        <p:sp>
          <p:nvSpPr>
            <p:cNvPr id="317" name="Google Shape;317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Donec	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6.80$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9" name="Google Shape;319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Etiam porttitor lectus in erat ultricies, ut efficitur magna pharetra.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20" name="Google Shape;320;p15"/>
          <p:cNvGrpSpPr/>
          <p:nvPr/>
        </p:nvGrpSpPr>
        <p:grpSpPr>
          <a:xfrm>
            <a:off x="350472" y="5696025"/>
            <a:ext cx="3254406" cy="670838"/>
            <a:chOff x="345722" y="1266850"/>
            <a:chExt cx="3254406" cy="670838"/>
          </a:xfrm>
        </p:grpSpPr>
        <p:sp>
          <p:nvSpPr>
            <p:cNvPr id="321" name="Google Shape;321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Suspendisse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22" name="Google Shape;322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3.56$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Suspendisse nec felis auctor neque dignissim pulvinar et ac tortor.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4" name="Google Shape;324;p15"/>
          <p:cNvSpPr/>
          <p:nvPr/>
        </p:nvSpPr>
        <p:spPr>
          <a:xfrm>
            <a:off x="3964750" y="676300"/>
            <a:ext cx="3240000" cy="180000"/>
          </a:xfrm>
          <a:prstGeom prst="rect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325" name="Google Shape;325;p15"/>
          <p:cNvSpPr txBox="1"/>
          <p:nvPr/>
        </p:nvSpPr>
        <p:spPr>
          <a:xfrm>
            <a:off x="4356100" y="381025"/>
            <a:ext cx="245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rPr>
              <a:t>Salads</a:t>
            </a:r>
            <a:endParaRPr sz="3000">
              <a:solidFill>
                <a:srgbClr val="1D1D1B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326" name="Google Shape;326;p15"/>
          <p:cNvGrpSpPr/>
          <p:nvPr/>
        </p:nvGrpSpPr>
        <p:grpSpPr>
          <a:xfrm>
            <a:off x="3950472" y="1266850"/>
            <a:ext cx="3254406" cy="670838"/>
            <a:chOff x="345722" y="1266850"/>
            <a:chExt cx="3254406" cy="670838"/>
          </a:xfrm>
        </p:grpSpPr>
        <p:sp>
          <p:nvSpPr>
            <p:cNvPr id="327" name="Google Shape;327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Mauris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28" name="Google Shape;328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3.56$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29" name="Google Shape;329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Suspendisse nec felis auctor neque dignissim pulvinar et ac tortor.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0" name="Google Shape;330;p15"/>
          <p:cNvGrpSpPr/>
          <p:nvPr/>
        </p:nvGrpSpPr>
        <p:grpSpPr>
          <a:xfrm>
            <a:off x="3950476" y="2152675"/>
            <a:ext cx="3254402" cy="670844"/>
            <a:chOff x="345726" y="1266844"/>
            <a:chExt cx="3254402" cy="670844"/>
          </a:xfrm>
        </p:grpSpPr>
        <p:sp>
          <p:nvSpPr>
            <p:cNvPr id="331" name="Google Shape;331;p15"/>
            <p:cNvSpPr txBox="1"/>
            <p:nvPr/>
          </p:nvSpPr>
          <p:spPr>
            <a:xfrm>
              <a:off x="345726" y="1266844"/>
              <a:ext cx="2239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Elementum finibus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2" name="Google Shape;332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6.80$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3" name="Google Shape;333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Vivamus malesuada purus at justo elementum accumsan eu mattis eros.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4" name="Google Shape;334;p15"/>
          <p:cNvGrpSpPr/>
          <p:nvPr/>
        </p:nvGrpSpPr>
        <p:grpSpPr>
          <a:xfrm>
            <a:off x="3950472" y="3038513"/>
            <a:ext cx="3254406" cy="670838"/>
            <a:chOff x="345722" y="1266850"/>
            <a:chExt cx="3254406" cy="670838"/>
          </a:xfrm>
        </p:grpSpPr>
        <p:sp>
          <p:nvSpPr>
            <p:cNvPr id="335" name="Google Shape;335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Fusce nec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6" name="Google Shape;336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5.25$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Maecenas nec lorem pellentesque, sollicitudin tortor sed, pellentesque lectus.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38" name="Google Shape;338;p15"/>
          <p:cNvSpPr/>
          <p:nvPr/>
        </p:nvSpPr>
        <p:spPr>
          <a:xfrm>
            <a:off x="2365550" y="6530600"/>
            <a:ext cx="257100" cy="257100"/>
          </a:xfrm>
          <a:prstGeom prst="ellipse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15"/>
          <p:cNvGrpSpPr/>
          <p:nvPr/>
        </p:nvGrpSpPr>
        <p:grpSpPr>
          <a:xfrm>
            <a:off x="6896861" y="3924339"/>
            <a:ext cx="293617" cy="1864396"/>
            <a:chOff x="6896861" y="3914814"/>
            <a:chExt cx="293617" cy="1864396"/>
          </a:xfrm>
        </p:grpSpPr>
        <p:sp>
          <p:nvSpPr>
            <p:cNvPr id="340" name="Google Shape;340;p15"/>
            <p:cNvSpPr/>
            <p:nvPr/>
          </p:nvSpPr>
          <p:spPr>
            <a:xfrm rot="10800000">
              <a:off x="7155978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 rot="10800000">
              <a:off x="7026862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 rot="10800000">
              <a:off x="7155978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 rot="10800000">
              <a:off x="7026862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 rot="10800000">
              <a:off x="7155978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 rot="10800000">
              <a:off x="7026862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 rot="10800000">
              <a:off x="7155978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 rot="10800000">
              <a:off x="7026862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 rot="10800000">
              <a:off x="7155978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 rot="10800000">
              <a:off x="7026862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 rot="10800000">
              <a:off x="6896861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 rot="10800000">
              <a:off x="6896861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 rot="10800000">
              <a:off x="6896861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 rot="10800000">
              <a:off x="6896861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 rot="10800000">
              <a:off x="6896861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 rot="10800000">
              <a:off x="7155978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 rot="10800000">
              <a:off x="7026862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 rot="10800000">
              <a:off x="7155978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 rot="10800000">
              <a:off x="7026862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 rot="10800000">
              <a:off x="7155978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 rot="10800000">
              <a:off x="7026862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 rot="10800000">
              <a:off x="6896861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 rot="10800000">
              <a:off x="6896861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 rot="10800000">
              <a:off x="6896861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 rot="10800000">
              <a:off x="6896861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 rot="10800000">
              <a:off x="7026862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 rot="10800000">
              <a:off x="7155978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 rot="10800000">
              <a:off x="7155978" y="55769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 rot="10800000">
              <a:off x="7026862" y="55769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 rot="10800000">
              <a:off x="7155978" y="54091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 rot="10800000">
              <a:off x="7026862" y="54091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 rot="10800000">
              <a:off x="6896861" y="55769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 rot="10800000">
              <a:off x="6896861" y="54091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 rot="10800000">
              <a:off x="6896861" y="57447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 rot="10800000">
              <a:off x="7026862" y="57447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 rot="10800000">
              <a:off x="7155978" y="57447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6" name="Google Shape;3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9988" y="3919588"/>
            <a:ext cx="2797271" cy="186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15"/>
          <p:cNvGrpSpPr/>
          <p:nvPr/>
        </p:nvGrpSpPr>
        <p:grpSpPr>
          <a:xfrm>
            <a:off x="3267836" y="6629439"/>
            <a:ext cx="293617" cy="1864396"/>
            <a:chOff x="6896861" y="3914814"/>
            <a:chExt cx="293617" cy="1864396"/>
          </a:xfrm>
        </p:grpSpPr>
        <p:sp>
          <p:nvSpPr>
            <p:cNvPr id="378" name="Google Shape;378;p15"/>
            <p:cNvSpPr/>
            <p:nvPr/>
          </p:nvSpPr>
          <p:spPr>
            <a:xfrm rot="10800000">
              <a:off x="7155978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 rot="10800000">
              <a:off x="7026862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 rot="10800000">
              <a:off x="7155978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 rot="10800000">
              <a:off x="7026862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 rot="10800000">
              <a:off x="7155978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 rot="10800000">
              <a:off x="7026862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 rot="10800000">
              <a:off x="7155978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 rot="10800000">
              <a:off x="7026862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 rot="10800000">
              <a:off x="7155978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 rot="10800000">
              <a:off x="7026862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 rot="10800000">
              <a:off x="6896861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 rot="10800000">
              <a:off x="6896861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 rot="10800000">
              <a:off x="6896861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 rot="10800000">
              <a:off x="6896861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 rot="10800000">
              <a:off x="6896861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 rot="10800000">
              <a:off x="7155978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 rot="10800000">
              <a:off x="7026862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 rot="10800000">
              <a:off x="7155978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 rot="10800000">
              <a:off x="7026862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 rot="10800000">
              <a:off x="7155978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rot="10800000">
              <a:off x="7026862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 rot="10800000">
              <a:off x="6896861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 rot="10800000">
              <a:off x="6896861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 rot="10800000">
              <a:off x="6896861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 rot="10800000">
              <a:off x="6896861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 rot="10800000">
              <a:off x="7026862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 rot="10800000">
              <a:off x="7155978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 rot="10800000">
              <a:off x="7155978" y="55769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 rot="10800000">
              <a:off x="7026862" y="55769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 rot="10800000">
              <a:off x="7155978" y="54091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 rot="10800000">
              <a:off x="7026862" y="54091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 rot="10800000">
              <a:off x="6896861" y="55769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 rot="10800000">
              <a:off x="6896861" y="54091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 rot="10800000">
              <a:off x="6896861" y="57447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 rot="10800000">
              <a:off x="7026862" y="57447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 rot="10800000">
              <a:off x="7155978" y="57447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15"/>
          <p:cNvSpPr/>
          <p:nvPr/>
        </p:nvSpPr>
        <p:spPr>
          <a:xfrm>
            <a:off x="3964750" y="6372250"/>
            <a:ext cx="3240000" cy="180000"/>
          </a:xfrm>
          <a:prstGeom prst="rect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415" name="Google Shape;415;p15"/>
          <p:cNvSpPr txBox="1"/>
          <p:nvPr/>
        </p:nvSpPr>
        <p:spPr>
          <a:xfrm>
            <a:off x="4356100" y="6076975"/>
            <a:ext cx="245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rPr>
              <a:t>Dessert</a:t>
            </a:r>
            <a:endParaRPr sz="3000">
              <a:solidFill>
                <a:srgbClr val="1D1D1B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416" name="Google Shape;416;p15"/>
          <p:cNvGrpSpPr/>
          <p:nvPr/>
        </p:nvGrpSpPr>
        <p:grpSpPr>
          <a:xfrm>
            <a:off x="3950472" y="6962800"/>
            <a:ext cx="3254406" cy="670838"/>
            <a:chOff x="345722" y="1266850"/>
            <a:chExt cx="3254406" cy="670838"/>
          </a:xfrm>
        </p:grpSpPr>
        <p:sp>
          <p:nvSpPr>
            <p:cNvPr id="417" name="Google Shape;417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Suspendisse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8" name="Google Shape;418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3.56$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9" name="Google Shape;419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Suspendisse nec felis auctor neque dignissim pulvinar et ac tortor.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20" name="Google Shape;420;p15"/>
          <p:cNvGrpSpPr/>
          <p:nvPr/>
        </p:nvGrpSpPr>
        <p:grpSpPr>
          <a:xfrm>
            <a:off x="3950476" y="7848625"/>
            <a:ext cx="3254402" cy="670844"/>
            <a:chOff x="345726" y="1266844"/>
            <a:chExt cx="3254402" cy="670844"/>
          </a:xfrm>
        </p:grpSpPr>
        <p:sp>
          <p:nvSpPr>
            <p:cNvPr id="421" name="Google Shape;421;p15"/>
            <p:cNvSpPr txBox="1"/>
            <p:nvPr/>
          </p:nvSpPr>
          <p:spPr>
            <a:xfrm>
              <a:off x="345726" y="1266844"/>
              <a:ext cx="2239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Posuere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2" name="Google Shape;422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5.38$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3" name="Google Shape;423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Vivamus malesuada purus at justo elementum accumsan eu mattis eros.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24" name="Google Shape;424;p15"/>
          <p:cNvGrpSpPr/>
          <p:nvPr/>
        </p:nvGrpSpPr>
        <p:grpSpPr>
          <a:xfrm>
            <a:off x="3950472" y="8734463"/>
            <a:ext cx="3254406" cy="670838"/>
            <a:chOff x="345722" y="1266850"/>
            <a:chExt cx="3254406" cy="670838"/>
          </a:xfrm>
        </p:grpSpPr>
        <p:sp>
          <p:nvSpPr>
            <p:cNvPr id="425" name="Google Shape;425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Pulvinar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6" name="Google Shape;426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4.12$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7" name="Google Shape;427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Maecenas nec lorem pellentesque, sollicitudin tortor sed, pellentesque lectus.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28" name="Google Shape;428;p15"/>
          <p:cNvGrpSpPr/>
          <p:nvPr/>
        </p:nvGrpSpPr>
        <p:grpSpPr>
          <a:xfrm>
            <a:off x="3950472" y="9591763"/>
            <a:ext cx="3254406" cy="670838"/>
            <a:chOff x="345722" y="1266850"/>
            <a:chExt cx="3254406" cy="670838"/>
          </a:xfrm>
        </p:grpSpPr>
        <p:sp>
          <p:nvSpPr>
            <p:cNvPr id="429" name="Google Shape;429;p15"/>
            <p:cNvSpPr txBox="1"/>
            <p:nvPr/>
          </p:nvSpPr>
          <p:spPr>
            <a:xfrm>
              <a:off x="345722" y="1266850"/>
              <a:ext cx="181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Maecenas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0" name="Google Shape;430;p15"/>
            <p:cNvSpPr txBox="1"/>
            <p:nvPr/>
          </p:nvSpPr>
          <p:spPr>
            <a:xfrm>
              <a:off x="2703298" y="1266850"/>
              <a:ext cx="8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1D1B"/>
                  </a:solidFill>
                  <a:latin typeface="DM Sans"/>
                  <a:ea typeface="DM Sans"/>
                  <a:cs typeface="DM Sans"/>
                  <a:sym typeface="DM Sans"/>
                </a:rPr>
                <a:t>5.26$</a:t>
              </a:r>
              <a:endParaRPr b="1" sz="1800">
                <a:solidFill>
                  <a:srgbClr val="1D1D1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1" name="Google Shape;431;p15"/>
            <p:cNvSpPr txBox="1"/>
            <p:nvPr/>
          </p:nvSpPr>
          <p:spPr>
            <a:xfrm>
              <a:off x="345728" y="1598988"/>
              <a:ext cx="325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78787"/>
                  </a:solidFill>
                  <a:latin typeface="Open Sans"/>
                  <a:ea typeface="Open Sans"/>
                  <a:cs typeface="Open Sans"/>
                  <a:sym typeface="Open Sans"/>
                </a:rPr>
                <a:t>Aenean in mauris ac arcu malesuada fringilla in sit amet sapien.</a:t>
              </a:r>
              <a:endParaRPr sz="1100">
                <a:solidFill>
                  <a:srgbClr val="87878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32" name="Google Shape;43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5" y="6629450"/>
            <a:ext cx="2745466" cy="406254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5"/>
          <p:cNvSpPr/>
          <p:nvPr/>
        </p:nvSpPr>
        <p:spPr>
          <a:xfrm rot="5400000">
            <a:off x="2839305" y="9303901"/>
            <a:ext cx="247500" cy="2139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15"/>
          <p:cNvGrpSpPr/>
          <p:nvPr/>
        </p:nvGrpSpPr>
        <p:grpSpPr>
          <a:xfrm rot="5400000">
            <a:off x="1056738" y="9510150"/>
            <a:ext cx="293617" cy="1696624"/>
            <a:chOff x="6896861" y="4082585"/>
            <a:chExt cx="293617" cy="1696624"/>
          </a:xfrm>
        </p:grpSpPr>
        <p:sp>
          <p:nvSpPr>
            <p:cNvPr id="435" name="Google Shape;435;p15"/>
            <p:cNvSpPr/>
            <p:nvPr/>
          </p:nvSpPr>
          <p:spPr>
            <a:xfrm rot="10800000">
              <a:off x="7155978" y="4585881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 rot="10800000">
              <a:off x="7026862" y="4585881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 rot="10800000">
              <a:off x="7155978" y="441811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 rot="10800000">
              <a:off x="7026862" y="441811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 rot="10800000">
              <a:off x="7155978" y="425035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10800000">
              <a:off x="7026862" y="425035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10800000">
              <a:off x="7155978" y="408258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10800000">
              <a:off x="7026862" y="408258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10800000">
              <a:off x="6896861" y="4585881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10800000">
              <a:off x="6896861" y="441811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10800000">
              <a:off x="6896861" y="425035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10800000">
              <a:off x="6896861" y="408258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10800000">
              <a:off x="7155978" y="508140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10800000">
              <a:off x="7026862" y="508140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10800000">
              <a:off x="7155978" y="491363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10800000">
              <a:off x="7026862" y="491363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10800000">
              <a:off x="7155978" y="4745864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 rot="10800000">
              <a:off x="7026862" y="4745864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 rot="10800000">
              <a:off x="6896861" y="508140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 rot="10800000">
              <a:off x="6896861" y="491363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 rot="10800000">
              <a:off x="6896861" y="4745864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 rot="10800000">
              <a:off x="6896861" y="524916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 rot="10800000">
              <a:off x="7026862" y="524916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 rot="10800000">
              <a:off x="7155978" y="524916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 rot="10800000">
              <a:off x="7155978" y="557695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rot="10800000">
              <a:off x="7026862" y="557695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 rot="10800000">
              <a:off x="7155978" y="540918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 rot="10800000">
              <a:off x="7026862" y="540918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 rot="10800000">
              <a:off x="6896861" y="5576957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 rot="10800000">
              <a:off x="6896861" y="5409185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 rot="10800000">
              <a:off x="6896861" y="574471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 rot="10800000">
              <a:off x="7026862" y="574471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 rot="10800000">
              <a:off x="7155978" y="5744710"/>
              <a:ext cx="34500" cy="3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15"/>
          <p:cNvSpPr/>
          <p:nvPr/>
        </p:nvSpPr>
        <p:spPr>
          <a:xfrm>
            <a:off x="3304350" y="10125200"/>
            <a:ext cx="257100" cy="257100"/>
          </a:xfrm>
          <a:prstGeom prst="ellipse">
            <a:avLst/>
          </a:prstGeom>
          <a:noFill/>
          <a:ln cap="flat" cmpd="sng" w="19050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7C84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6"/>
          <p:cNvSpPr/>
          <p:nvPr/>
        </p:nvSpPr>
        <p:spPr>
          <a:xfrm>
            <a:off x="2200400" y="2006275"/>
            <a:ext cx="7046700" cy="7046700"/>
          </a:xfrm>
          <a:prstGeom prst="ellipse">
            <a:avLst/>
          </a:prstGeom>
          <a:solidFill>
            <a:srgbClr val="E5EF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4" name="Google Shape;474;p16"/>
          <p:cNvPicPr preferRelativeResize="0"/>
          <p:nvPr/>
        </p:nvPicPr>
        <p:blipFill rotWithShape="1">
          <a:blip r:embed="rId3">
            <a:alphaModFix/>
          </a:blip>
          <a:srcRect b="18742" l="1342" r="2104" t="15215"/>
          <a:stretch/>
        </p:blipFill>
        <p:spPr>
          <a:xfrm>
            <a:off x="360000" y="6300175"/>
            <a:ext cx="3964500" cy="396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5" name="Google Shape;475;p16"/>
          <p:cNvSpPr/>
          <p:nvPr/>
        </p:nvSpPr>
        <p:spPr>
          <a:xfrm>
            <a:off x="729500" y="2048881"/>
            <a:ext cx="1439700" cy="1439700"/>
          </a:xfrm>
          <a:prstGeom prst="ellipse">
            <a:avLst/>
          </a:prstGeom>
          <a:noFill/>
          <a:ln cap="flat" cmpd="sng" w="28575">
            <a:solidFill>
              <a:srgbClr val="E5EF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6"/>
          <p:cNvSpPr/>
          <p:nvPr/>
        </p:nvSpPr>
        <p:spPr>
          <a:xfrm>
            <a:off x="1304700" y="-173925"/>
            <a:ext cx="1536300" cy="393000"/>
          </a:xfrm>
          <a:prstGeom prst="parallelogram">
            <a:avLst>
              <a:gd fmla="val 61546" name="adj"/>
            </a:avLst>
          </a:prstGeom>
          <a:noFill/>
          <a:ln cap="flat" cmpd="sng" w="28575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7" name="Google Shape;4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7002" y="9346613"/>
            <a:ext cx="122210" cy="9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6"/>
          <p:cNvSpPr/>
          <p:nvPr/>
        </p:nvSpPr>
        <p:spPr>
          <a:xfrm>
            <a:off x="360000" y="676300"/>
            <a:ext cx="6840000" cy="180000"/>
          </a:xfrm>
          <a:prstGeom prst="rect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479" name="Google Shape;479;p16"/>
          <p:cNvSpPr txBox="1"/>
          <p:nvPr/>
        </p:nvSpPr>
        <p:spPr>
          <a:xfrm>
            <a:off x="1929450" y="381025"/>
            <a:ext cx="370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rPr>
              <a:t>Special offers</a:t>
            </a:r>
            <a:endParaRPr sz="3000">
              <a:solidFill>
                <a:srgbClr val="1D1D1B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480" name="Google Shape;480;p16"/>
          <p:cNvGrpSpPr/>
          <p:nvPr/>
        </p:nvGrpSpPr>
        <p:grpSpPr>
          <a:xfrm>
            <a:off x="155787" y="3479151"/>
            <a:ext cx="384785" cy="1793736"/>
            <a:chOff x="6896861" y="3914814"/>
            <a:chExt cx="293617" cy="1368846"/>
          </a:xfrm>
        </p:grpSpPr>
        <p:sp>
          <p:nvSpPr>
            <p:cNvPr id="481" name="Google Shape;481;p16"/>
            <p:cNvSpPr/>
            <p:nvPr/>
          </p:nvSpPr>
          <p:spPr>
            <a:xfrm rot="10800000">
              <a:off x="7155978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10800000">
              <a:off x="7026862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10800000">
              <a:off x="7155978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10800000">
              <a:off x="7026862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7155978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10800000">
              <a:off x="7026862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7155978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10800000">
              <a:off x="7026862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10800000">
              <a:off x="7155978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7026862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10800000">
              <a:off x="6896861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10800000">
              <a:off x="6896861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6896861" y="42503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10800000">
              <a:off x="6896861" y="40825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10800000">
              <a:off x="6896861" y="391481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10800000">
              <a:off x="7155978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7026862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10800000">
              <a:off x="7155978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10800000">
              <a:off x="7026862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 rot="10800000">
              <a:off x="7155978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 rot="10800000">
              <a:off x="7026862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 rot="10800000">
              <a:off x="6896861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 rot="10800000">
              <a:off x="6896861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6896861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10800000">
              <a:off x="6896861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10800000">
              <a:off x="7026862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7155978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16"/>
          <p:cNvGrpSpPr/>
          <p:nvPr/>
        </p:nvGrpSpPr>
        <p:grpSpPr>
          <a:xfrm rot="5400000">
            <a:off x="4753261" y="9259415"/>
            <a:ext cx="216171" cy="1788758"/>
            <a:chOff x="6896861" y="4418110"/>
            <a:chExt cx="164501" cy="1361100"/>
          </a:xfrm>
        </p:grpSpPr>
        <p:sp>
          <p:nvSpPr>
            <p:cNvPr id="509" name="Google Shape;509;p16"/>
            <p:cNvSpPr/>
            <p:nvPr/>
          </p:nvSpPr>
          <p:spPr>
            <a:xfrm rot="10800000">
              <a:off x="7026862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10800000">
              <a:off x="7026862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10800000">
              <a:off x="6896861" y="4585881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10800000">
              <a:off x="6896861" y="44181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10800000">
              <a:off x="7026862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10800000">
              <a:off x="7026862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10800000">
              <a:off x="7026862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6896861" y="508140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10800000">
              <a:off x="6896861" y="491363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10800000">
              <a:off x="6896861" y="4745864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10800000">
              <a:off x="6896861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10800000">
              <a:off x="7026862" y="524916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10800000">
              <a:off x="7026862" y="55769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10800000">
              <a:off x="7026862" y="54091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10800000">
              <a:off x="6896861" y="5576957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10800000">
              <a:off x="6896861" y="5409185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10800000">
              <a:off x="6896861" y="57447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10800000">
              <a:off x="7026862" y="5744710"/>
              <a:ext cx="34500" cy="345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7" name="Google Shape;527;p16"/>
          <p:cNvPicPr preferRelativeResize="0"/>
          <p:nvPr/>
        </p:nvPicPr>
        <p:blipFill rotWithShape="1">
          <a:blip r:embed="rId5">
            <a:alphaModFix/>
          </a:blip>
          <a:srcRect b="18878" l="15803" r="15063" t="35032"/>
          <a:stretch/>
        </p:blipFill>
        <p:spPr>
          <a:xfrm>
            <a:off x="2468613" y="1420650"/>
            <a:ext cx="4797300" cy="4797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8" name="Google Shape;528;p16"/>
          <p:cNvSpPr/>
          <p:nvPr/>
        </p:nvSpPr>
        <p:spPr>
          <a:xfrm>
            <a:off x="6744225" y="1228750"/>
            <a:ext cx="180000" cy="180000"/>
          </a:xfrm>
          <a:prstGeom prst="ellipse">
            <a:avLst/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16"/>
          <p:cNvGrpSpPr/>
          <p:nvPr/>
        </p:nvGrpSpPr>
        <p:grpSpPr>
          <a:xfrm>
            <a:off x="1623563" y="1445469"/>
            <a:ext cx="1562100" cy="1562100"/>
            <a:chOff x="3604763" y="1450369"/>
            <a:chExt cx="1562100" cy="1562100"/>
          </a:xfrm>
        </p:grpSpPr>
        <p:sp>
          <p:nvSpPr>
            <p:cNvPr id="530" name="Google Shape;530;p16"/>
            <p:cNvSpPr/>
            <p:nvPr/>
          </p:nvSpPr>
          <p:spPr>
            <a:xfrm>
              <a:off x="3604763" y="1450369"/>
              <a:ext cx="1562100" cy="15621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6"/>
            <p:cNvSpPr txBox="1"/>
            <p:nvPr/>
          </p:nvSpPr>
          <p:spPr>
            <a:xfrm>
              <a:off x="3661913" y="1861969"/>
              <a:ext cx="144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11.25$</a:t>
              </a:r>
              <a:endParaRPr b="1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32" name="Google Shape;532;p16"/>
          <p:cNvSpPr/>
          <p:nvPr/>
        </p:nvSpPr>
        <p:spPr>
          <a:xfrm>
            <a:off x="822056" y="1221606"/>
            <a:ext cx="180000" cy="180000"/>
          </a:xfrm>
          <a:prstGeom prst="ellipse">
            <a:avLst/>
          </a:prstGeom>
          <a:noFill/>
          <a:ln cap="flat" cmpd="sng" w="19050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6"/>
          <p:cNvSpPr/>
          <p:nvPr/>
        </p:nvSpPr>
        <p:spPr>
          <a:xfrm>
            <a:off x="4949950" y="5102950"/>
            <a:ext cx="2235600" cy="22356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16"/>
          <p:cNvGrpSpPr/>
          <p:nvPr/>
        </p:nvGrpSpPr>
        <p:grpSpPr>
          <a:xfrm>
            <a:off x="5133475" y="5498675"/>
            <a:ext cx="1868700" cy="1444150"/>
            <a:chOff x="5133475" y="5346000"/>
            <a:chExt cx="1868700" cy="1444150"/>
          </a:xfrm>
        </p:grpSpPr>
        <p:sp>
          <p:nvSpPr>
            <p:cNvPr id="535" name="Google Shape;535;p16"/>
            <p:cNvSpPr txBox="1"/>
            <p:nvPr/>
          </p:nvSpPr>
          <p:spPr>
            <a:xfrm>
              <a:off x="5448550" y="5346000"/>
              <a:ext cx="1238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Mauris</a:t>
              </a:r>
              <a:endParaRPr b="1" sz="2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6" name="Google Shape;536;p16"/>
            <p:cNvSpPr txBox="1"/>
            <p:nvPr/>
          </p:nvSpPr>
          <p:spPr>
            <a:xfrm>
              <a:off x="5133475" y="5804950"/>
              <a:ext cx="1868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DADADA"/>
                  </a:solidFill>
                  <a:latin typeface="Open Sans"/>
                  <a:ea typeface="Open Sans"/>
                  <a:cs typeface="Open Sans"/>
                  <a:sym typeface="Open Sans"/>
                </a:rPr>
                <a:t>Suspendisse nec felis auctor neque dignissim pulvinar et ac tortor.</a:t>
              </a:r>
              <a:endParaRPr sz="1600">
                <a:solidFill>
                  <a:srgbClr val="DADAD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7" name="Google Shape;537;p16"/>
          <p:cNvGrpSpPr/>
          <p:nvPr/>
        </p:nvGrpSpPr>
        <p:grpSpPr>
          <a:xfrm>
            <a:off x="3700023" y="7927024"/>
            <a:ext cx="1331400" cy="1331400"/>
            <a:chOff x="5662173" y="7910324"/>
            <a:chExt cx="1331400" cy="1331400"/>
          </a:xfrm>
        </p:grpSpPr>
        <p:sp>
          <p:nvSpPr>
            <p:cNvPr id="538" name="Google Shape;538;p16"/>
            <p:cNvSpPr/>
            <p:nvPr/>
          </p:nvSpPr>
          <p:spPr>
            <a:xfrm>
              <a:off x="5662173" y="7910324"/>
              <a:ext cx="1331400" cy="1331400"/>
            </a:xfrm>
            <a:prstGeom prst="ellipse">
              <a:avLst/>
            </a:prstGeom>
            <a:solidFill>
              <a:srgbClr val="A7C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6"/>
            <p:cNvSpPr txBox="1"/>
            <p:nvPr/>
          </p:nvSpPr>
          <p:spPr>
            <a:xfrm>
              <a:off x="5710886" y="8261163"/>
              <a:ext cx="1234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5.25$</a:t>
              </a:r>
              <a:endParaRPr b="1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40" name="Google Shape;540;p16"/>
          <p:cNvSpPr/>
          <p:nvPr/>
        </p:nvSpPr>
        <p:spPr>
          <a:xfrm>
            <a:off x="5755725" y="7953400"/>
            <a:ext cx="180000" cy="1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16"/>
          <p:cNvGrpSpPr/>
          <p:nvPr/>
        </p:nvGrpSpPr>
        <p:grpSpPr>
          <a:xfrm rot="5400000">
            <a:off x="6041025" y="-102475"/>
            <a:ext cx="101100" cy="841638"/>
            <a:chOff x="127300" y="6841025"/>
            <a:chExt cx="101100" cy="841638"/>
          </a:xfrm>
        </p:grpSpPr>
        <p:cxnSp>
          <p:nvCxnSpPr>
            <p:cNvPr id="542" name="Google Shape;542;p16"/>
            <p:cNvCxnSpPr/>
            <p:nvPr/>
          </p:nvCxnSpPr>
          <p:spPr>
            <a:xfrm>
              <a:off x="127300" y="6841025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16"/>
            <p:cNvCxnSpPr/>
            <p:nvPr/>
          </p:nvCxnSpPr>
          <p:spPr>
            <a:xfrm>
              <a:off x="127300" y="6997473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16"/>
            <p:cNvCxnSpPr/>
            <p:nvPr/>
          </p:nvCxnSpPr>
          <p:spPr>
            <a:xfrm>
              <a:off x="127300" y="7153920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16"/>
            <p:cNvCxnSpPr/>
            <p:nvPr/>
          </p:nvCxnSpPr>
          <p:spPr>
            <a:xfrm>
              <a:off x="127300" y="7310368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16"/>
            <p:cNvCxnSpPr/>
            <p:nvPr/>
          </p:nvCxnSpPr>
          <p:spPr>
            <a:xfrm>
              <a:off x="127300" y="7466815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16"/>
            <p:cNvCxnSpPr/>
            <p:nvPr/>
          </p:nvCxnSpPr>
          <p:spPr>
            <a:xfrm>
              <a:off x="127300" y="7623263"/>
              <a:ext cx="101100" cy="59400"/>
            </a:xfrm>
            <a:prstGeom prst="straightConnector1">
              <a:avLst/>
            </a:prstGeom>
            <a:noFill/>
            <a:ln cap="flat" cmpd="sng" w="19050">
              <a:solidFill>
                <a:srgbClr val="A7C84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8" name="Google Shape;548;p16"/>
          <p:cNvSpPr/>
          <p:nvPr/>
        </p:nvSpPr>
        <p:spPr>
          <a:xfrm rot="5400000">
            <a:off x="1568250" y="4122825"/>
            <a:ext cx="220800" cy="190800"/>
          </a:xfrm>
          <a:prstGeom prst="triangle">
            <a:avLst>
              <a:gd fmla="val 50000" name="adj"/>
            </a:avLst>
          </a:prstGeom>
          <a:solidFill>
            <a:srgbClr val="A7C8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6"/>
          <p:cNvSpPr/>
          <p:nvPr/>
        </p:nvSpPr>
        <p:spPr>
          <a:xfrm>
            <a:off x="206525" y="5274050"/>
            <a:ext cx="1786800" cy="1787700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16"/>
          <p:cNvGrpSpPr/>
          <p:nvPr/>
        </p:nvGrpSpPr>
        <p:grpSpPr>
          <a:xfrm>
            <a:off x="397075" y="5553965"/>
            <a:ext cx="1413919" cy="1227861"/>
            <a:chOff x="5246450" y="5159279"/>
            <a:chExt cx="1653900" cy="1604627"/>
          </a:xfrm>
        </p:grpSpPr>
        <p:sp>
          <p:nvSpPr>
            <p:cNvPr id="551" name="Google Shape;551;p16"/>
            <p:cNvSpPr txBox="1"/>
            <p:nvPr/>
          </p:nvSpPr>
          <p:spPr>
            <a:xfrm>
              <a:off x="5290727" y="5159279"/>
              <a:ext cx="15651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Donec</a:t>
              </a:r>
              <a:endParaRPr b="1" sz="2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2" name="Google Shape;552;p16"/>
            <p:cNvSpPr txBox="1"/>
            <p:nvPr/>
          </p:nvSpPr>
          <p:spPr>
            <a:xfrm>
              <a:off x="5246450" y="5717806"/>
              <a:ext cx="1653900" cy="10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DADADA"/>
                  </a:solidFill>
                  <a:latin typeface="Open Sans"/>
                  <a:ea typeface="Open Sans"/>
                  <a:cs typeface="Open Sans"/>
                  <a:sym typeface="Open Sans"/>
                </a:rPr>
                <a:t>Lectus in erat ultricies, ut efficitur magna pharetra.</a:t>
              </a:r>
              <a:endParaRPr sz="1300">
                <a:solidFill>
                  <a:srgbClr val="DADAD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53" name="Google Shape;553;p16"/>
          <p:cNvSpPr/>
          <p:nvPr/>
        </p:nvSpPr>
        <p:spPr>
          <a:xfrm rot="10800000">
            <a:off x="2568375" y="5798975"/>
            <a:ext cx="220800" cy="1908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6"/>
          <p:cNvSpPr/>
          <p:nvPr/>
        </p:nvSpPr>
        <p:spPr>
          <a:xfrm>
            <a:off x="6187325" y="7449100"/>
            <a:ext cx="3792000" cy="3792000"/>
          </a:xfrm>
          <a:prstGeom prst="ellipse">
            <a:avLst/>
          </a:prstGeom>
          <a:noFill/>
          <a:ln cap="flat" cmpd="sng" w="28575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6"/>
          <p:cNvSpPr/>
          <p:nvPr/>
        </p:nvSpPr>
        <p:spPr>
          <a:xfrm rot="5400000">
            <a:off x="344026" y="10063400"/>
            <a:ext cx="218700" cy="164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A7C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