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Fahkwang"/>
      <p:regular r:id="rId10"/>
      <p:bold r:id="rId11"/>
      <p:italic r:id="rId12"/>
      <p:boldItalic r:id="rId13"/>
    </p:embeddedFont>
    <p:embeddedFont>
      <p:font typeface="Arimo"/>
      <p:regular r:id="rId14"/>
      <p:bold r:id="rId15"/>
      <p:italic r:id="rId16"/>
      <p:boldItalic r:id="rId17"/>
    </p:embeddedFont>
    <p:embeddedFont>
      <p:font typeface="EB Garamond Medium"/>
      <p:regular r:id="rId18"/>
      <p:bold r:id="rId19"/>
      <p:italic r:id="rId20"/>
      <p:boldItalic r:id="rId21"/>
    </p:embeddedFont>
    <p:embeddedFont>
      <p:font typeface="Alegrey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74">
          <p15:clr>
            <a:srgbClr val="A4A3A4"/>
          </p15:clr>
        </p15:guide>
        <p15:guide id="2" pos="4309">
          <p15:clr>
            <a:srgbClr val="A4A3A4"/>
          </p15:clr>
        </p15:guide>
        <p15:guide id="3" pos="454">
          <p15:clr>
            <a:srgbClr val="9AA0A6"/>
          </p15:clr>
        </p15:guide>
        <p15:guide id="4" pos="1417">
          <p15:clr>
            <a:srgbClr val="9AA0A6"/>
          </p15:clr>
        </p15:guide>
        <p15:guide id="5" orient="horz" pos="6633">
          <p15:clr>
            <a:srgbClr val="9AA0A6"/>
          </p15:clr>
        </p15:guide>
        <p15:guide id="6" pos="1260">
          <p15:clr>
            <a:srgbClr val="9AA0A6"/>
          </p15:clr>
        </p15:guide>
        <p15:guide id="7" pos="15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74" orient="horz"/>
        <p:guide pos="4309"/>
        <p:guide pos="454"/>
        <p:guide pos="1417"/>
        <p:guide pos="6633" orient="horz"/>
        <p:guide pos="1260"/>
        <p:guide pos="157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Medium-italic.fntdata"/><Relationship Id="rId22" Type="http://schemas.openxmlformats.org/officeDocument/2006/relationships/font" Target="fonts/Alegreya-regular.fntdata"/><Relationship Id="rId21" Type="http://schemas.openxmlformats.org/officeDocument/2006/relationships/font" Target="fonts/EBGaramondMedium-boldItalic.fntdata"/><Relationship Id="rId24" Type="http://schemas.openxmlformats.org/officeDocument/2006/relationships/font" Target="fonts/Alegreya-italic.fntdata"/><Relationship Id="rId23" Type="http://schemas.openxmlformats.org/officeDocument/2006/relationships/font" Target="fonts/Alegrey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legrey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Fahkwang-bold.fntdata"/><Relationship Id="rId10" Type="http://schemas.openxmlformats.org/officeDocument/2006/relationships/font" Target="fonts/Fahkwang-regular.fntdata"/><Relationship Id="rId13" Type="http://schemas.openxmlformats.org/officeDocument/2006/relationships/font" Target="fonts/Fahkwang-boldItalic.fntdata"/><Relationship Id="rId12" Type="http://schemas.openxmlformats.org/officeDocument/2006/relationships/font" Target="fonts/Fahkwang-italic.fntdata"/><Relationship Id="rId15" Type="http://schemas.openxmlformats.org/officeDocument/2006/relationships/font" Target="fonts/Arimo-bold.fntdata"/><Relationship Id="rId14" Type="http://schemas.openxmlformats.org/officeDocument/2006/relationships/font" Target="fonts/Arimo-regular.fntdata"/><Relationship Id="rId17" Type="http://schemas.openxmlformats.org/officeDocument/2006/relationships/font" Target="fonts/Arimo-boldItalic.fntdata"/><Relationship Id="rId16" Type="http://schemas.openxmlformats.org/officeDocument/2006/relationships/font" Target="fonts/Arimo-italic.fntdata"/><Relationship Id="rId19" Type="http://schemas.openxmlformats.org/officeDocument/2006/relationships/font" Target="fonts/EBGaramondMedium-bold.fntdata"/><Relationship Id="rId18" Type="http://schemas.openxmlformats.org/officeDocument/2006/relationships/font" Target="fonts/EBGaramon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4405213ca_0_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04405213c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4405213ca_0_17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04405213ca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4405213ca_0_34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4405213ca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7560000" cy="23400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mt="10000"/>
          </a:blip>
          <a:stretch>
            <a:fillRect/>
          </a:stretch>
        </p:blipFill>
        <p:spPr>
          <a:xfrm>
            <a:off x="2700" y="3"/>
            <a:ext cx="7560003" cy="2321895"/>
          </a:xfrm>
          <a:prstGeom prst="rect">
            <a:avLst/>
          </a:prstGeom>
          <a:noFill/>
          <a:ln>
            <a:noFill/>
          </a:ln>
        </p:spPr>
      </p:pic>
      <p:sp>
        <p:nvSpPr>
          <p:cNvPr id="56" name="Google Shape;56;p13"/>
          <p:cNvSpPr txBox="1"/>
          <p:nvPr/>
        </p:nvSpPr>
        <p:spPr>
          <a:xfrm>
            <a:off x="669600" y="313200"/>
            <a:ext cx="6220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CFB447"/>
                </a:solidFill>
                <a:latin typeface="Fahkwang"/>
                <a:ea typeface="Fahkwang"/>
                <a:cs typeface="Fahkwang"/>
                <a:sym typeface="Fahkwang"/>
              </a:rPr>
              <a:t>NATHEN JENKINS</a:t>
            </a:r>
            <a:endParaRPr sz="5200">
              <a:solidFill>
                <a:srgbClr val="CFB447"/>
              </a:solidFill>
              <a:latin typeface="Fahkwang"/>
              <a:ea typeface="Fahkwang"/>
              <a:cs typeface="Fahkwang"/>
              <a:sym typeface="Fahkwang"/>
            </a:endParaRPr>
          </a:p>
        </p:txBody>
      </p:sp>
      <p:sp>
        <p:nvSpPr>
          <p:cNvPr id="57" name="Google Shape;57;p13"/>
          <p:cNvSpPr txBox="1"/>
          <p:nvPr/>
        </p:nvSpPr>
        <p:spPr>
          <a:xfrm>
            <a:off x="1544400" y="1081200"/>
            <a:ext cx="44712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Alegreya"/>
                <a:ea typeface="Alegreya"/>
                <a:cs typeface="Alegreya"/>
                <a:sym typeface="Alegreya"/>
              </a:rPr>
              <a:t>Harvard University Resume Template</a:t>
            </a:r>
            <a:endParaRPr sz="1800">
              <a:solidFill>
                <a:schemeClr val="lt1"/>
              </a:solidFill>
              <a:latin typeface="Alegreya"/>
              <a:ea typeface="Alegreya"/>
              <a:cs typeface="Alegreya"/>
              <a:sym typeface="Alegreya"/>
            </a:endParaRPr>
          </a:p>
        </p:txBody>
      </p:sp>
      <p:cxnSp>
        <p:nvCxnSpPr>
          <p:cNvPr id="58" name="Google Shape;58;p13"/>
          <p:cNvCxnSpPr/>
          <p:nvPr/>
        </p:nvCxnSpPr>
        <p:spPr>
          <a:xfrm>
            <a:off x="723600" y="1560000"/>
            <a:ext cx="6118200" cy="0"/>
          </a:xfrm>
          <a:prstGeom prst="straightConnector1">
            <a:avLst/>
          </a:prstGeom>
          <a:noFill/>
          <a:ln cap="flat" cmpd="sng" w="9525">
            <a:solidFill>
              <a:srgbClr val="CFB447"/>
            </a:solidFill>
            <a:prstDash val="solid"/>
            <a:round/>
            <a:headEnd len="med" w="med" type="none"/>
            <a:tailEnd len="med" w="med" type="none"/>
          </a:ln>
        </p:spPr>
      </p:cxnSp>
      <p:cxnSp>
        <p:nvCxnSpPr>
          <p:cNvPr id="59" name="Google Shape;59;p13"/>
          <p:cNvCxnSpPr/>
          <p:nvPr/>
        </p:nvCxnSpPr>
        <p:spPr>
          <a:xfrm>
            <a:off x="723600" y="1959600"/>
            <a:ext cx="6118200" cy="0"/>
          </a:xfrm>
          <a:prstGeom prst="straightConnector1">
            <a:avLst/>
          </a:prstGeom>
          <a:noFill/>
          <a:ln cap="flat" cmpd="sng" w="9525">
            <a:solidFill>
              <a:srgbClr val="CFB447"/>
            </a:solidFill>
            <a:prstDash val="solid"/>
            <a:round/>
            <a:headEnd len="med" w="med" type="none"/>
            <a:tailEnd len="med" w="med" type="none"/>
          </a:ln>
        </p:spPr>
      </p:cxnSp>
      <p:sp>
        <p:nvSpPr>
          <p:cNvPr id="60" name="Google Shape;60;p13"/>
          <p:cNvSpPr txBox="1"/>
          <p:nvPr/>
        </p:nvSpPr>
        <p:spPr>
          <a:xfrm>
            <a:off x="891000" y="166395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+000-111-222-333</a:t>
            </a:r>
            <a:endParaRPr sz="1100">
              <a:solidFill>
                <a:srgbClr val="CFB447"/>
              </a:solidFill>
              <a:latin typeface="EB Garamond Medium"/>
              <a:ea typeface="EB Garamond Medium"/>
              <a:cs typeface="EB Garamond Medium"/>
              <a:sym typeface="EB Garamond Medium"/>
            </a:endParaRPr>
          </a:p>
        </p:txBody>
      </p:sp>
      <p:sp>
        <p:nvSpPr>
          <p:cNvPr id="61" name="Google Shape;61;p13"/>
          <p:cNvSpPr txBox="1"/>
          <p:nvPr/>
        </p:nvSpPr>
        <p:spPr>
          <a:xfrm>
            <a:off x="2386800" y="165900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example@mail.com</a:t>
            </a:r>
            <a:endParaRPr sz="1100">
              <a:solidFill>
                <a:srgbClr val="CFB447"/>
              </a:solidFill>
              <a:latin typeface="EB Garamond Medium"/>
              <a:ea typeface="EB Garamond Medium"/>
              <a:cs typeface="EB Garamond Medium"/>
              <a:sym typeface="EB Garamond Medium"/>
            </a:endParaRPr>
          </a:p>
        </p:txBody>
      </p:sp>
      <p:sp>
        <p:nvSpPr>
          <p:cNvPr id="62" name="Google Shape;62;p13"/>
          <p:cNvSpPr txBox="1"/>
          <p:nvPr/>
        </p:nvSpPr>
        <p:spPr>
          <a:xfrm>
            <a:off x="39312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Linkedin/in/Username</a:t>
            </a:r>
            <a:endParaRPr sz="1100">
              <a:solidFill>
                <a:srgbClr val="CFB447"/>
              </a:solidFill>
              <a:latin typeface="EB Garamond Medium"/>
              <a:ea typeface="EB Garamond Medium"/>
              <a:cs typeface="EB Garamond Medium"/>
              <a:sym typeface="EB Garamond Medium"/>
            </a:endParaRPr>
          </a:p>
        </p:txBody>
      </p:sp>
      <p:sp>
        <p:nvSpPr>
          <p:cNvPr id="63" name="Google Shape;63;p13"/>
          <p:cNvSpPr txBox="1"/>
          <p:nvPr/>
        </p:nvSpPr>
        <p:spPr>
          <a:xfrm>
            <a:off x="55566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427 Shields Ports,Utah</a:t>
            </a:r>
            <a:endParaRPr sz="1100">
              <a:solidFill>
                <a:srgbClr val="CFB447"/>
              </a:solidFill>
              <a:latin typeface="EB Garamond Medium"/>
              <a:ea typeface="EB Garamond Medium"/>
              <a:cs typeface="EB Garamond Medium"/>
              <a:sym typeface="EB Garamond Medium"/>
            </a:endParaRPr>
          </a:p>
        </p:txBody>
      </p:sp>
      <p:pic>
        <p:nvPicPr>
          <p:cNvPr id="64" name="Google Shape;64;p13"/>
          <p:cNvPicPr preferRelativeResize="0"/>
          <p:nvPr/>
        </p:nvPicPr>
        <p:blipFill>
          <a:blip r:embed="rId4">
            <a:alphaModFix/>
          </a:blip>
          <a:stretch>
            <a:fillRect/>
          </a:stretch>
        </p:blipFill>
        <p:spPr>
          <a:xfrm>
            <a:off x="715499" y="1677638"/>
            <a:ext cx="141564" cy="158025"/>
          </a:xfrm>
          <a:prstGeom prst="rect">
            <a:avLst/>
          </a:prstGeom>
          <a:noFill/>
          <a:ln>
            <a:noFill/>
          </a:ln>
        </p:spPr>
      </p:pic>
      <p:pic>
        <p:nvPicPr>
          <p:cNvPr id="65" name="Google Shape;65;p13"/>
          <p:cNvPicPr preferRelativeResize="0"/>
          <p:nvPr/>
        </p:nvPicPr>
        <p:blipFill>
          <a:blip r:embed="rId5">
            <a:alphaModFix/>
          </a:blip>
          <a:stretch>
            <a:fillRect/>
          </a:stretch>
        </p:blipFill>
        <p:spPr>
          <a:xfrm>
            <a:off x="2125650" y="1697550"/>
            <a:ext cx="202508" cy="130650"/>
          </a:xfrm>
          <a:prstGeom prst="rect">
            <a:avLst/>
          </a:prstGeom>
          <a:noFill/>
          <a:ln>
            <a:noFill/>
          </a:ln>
        </p:spPr>
      </p:pic>
      <p:pic>
        <p:nvPicPr>
          <p:cNvPr id="66" name="Google Shape;66;p13"/>
          <p:cNvPicPr preferRelativeResize="0"/>
          <p:nvPr/>
        </p:nvPicPr>
        <p:blipFill>
          <a:blip r:embed="rId6">
            <a:alphaModFix/>
          </a:blip>
          <a:stretch>
            <a:fillRect/>
          </a:stretch>
        </p:blipFill>
        <p:spPr>
          <a:xfrm>
            <a:off x="3695925" y="1648199"/>
            <a:ext cx="180603" cy="158025"/>
          </a:xfrm>
          <a:prstGeom prst="rect">
            <a:avLst/>
          </a:prstGeom>
          <a:noFill/>
          <a:ln>
            <a:noFill/>
          </a:ln>
        </p:spPr>
      </p:pic>
      <p:pic>
        <p:nvPicPr>
          <p:cNvPr id="67" name="Google Shape;67;p13"/>
          <p:cNvPicPr preferRelativeResize="0"/>
          <p:nvPr/>
        </p:nvPicPr>
        <p:blipFill>
          <a:blip r:embed="rId7">
            <a:alphaModFix/>
          </a:blip>
          <a:stretch>
            <a:fillRect/>
          </a:stretch>
        </p:blipFill>
        <p:spPr>
          <a:xfrm>
            <a:off x="5369599" y="1670175"/>
            <a:ext cx="161480" cy="158025"/>
          </a:xfrm>
          <a:prstGeom prst="rect">
            <a:avLst/>
          </a:prstGeom>
          <a:noFill/>
          <a:ln>
            <a:noFill/>
          </a:ln>
        </p:spPr>
      </p:pic>
      <p:sp>
        <p:nvSpPr>
          <p:cNvPr id="68" name="Google Shape;68;p13"/>
          <p:cNvSpPr txBox="1"/>
          <p:nvPr/>
        </p:nvSpPr>
        <p:spPr>
          <a:xfrm>
            <a:off x="373863" y="2686050"/>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Education</a:t>
            </a:r>
            <a:endParaRPr b="1" sz="1600">
              <a:latin typeface="Alegreya"/>
              <a:ea typeface="Alegreya"/>
              <a:cs typeface="Alegreya"/>
              <a:sym typeface="Alegreya"/>
            </a:endParaRPr>
          </a:p>
        </p:txBody>
      </p:sp>
      <p:grpSp>
        <p:nvGrpSpPr>
          <p:cNvPr id="69" name="Google Shape;69;p13"/>
          <p:cNvGrpSpPr/>
          <p:nvPr/>
        </p:nvGrpSpPr>
        <p:grpSpPr>
          <a:xfrm>
            <a:off x="378625" y="3100388"/>
            <a:ext cx="1628700" cy="805700"/>
            <a:chOff x="376238" y="3100388"/>
            <a:chExt cx="1628700" cy="805700"/>
          </a:xfrm>
        </p:grpSpPr>
        <p:sp>
          <p:nvSpPr>
            <p:cNvPr id="70" name="Google Shape;70;p13"/>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DEGREE TITLE HERE</a:t>
              </a:r>
              <a:endParaRPr b="1" sz="1100">
                <a:latin typeface="Arimo"/>
                <a:ea typeface="Arimo"/>
                <a:cs typeface="Arimo"/>
                <a:sym typeface="Arimo"/>
              </a:endParaRPr>
            </a:p>
          </p:txBody>
        </p:sp>
        <p:sp>
          <p:nvSpPr>
            <p:cNvPr id="71" name="Google Shape;71;p13"/>
            <p:cNvSpPr txBox="1"/>
            <p:nvPr/>
          </p:nvSpPr>
          <p:spPr>
            <a:xfrm>
              <a:off x="376238" y="3296488"/>
              <a:ext cx="1628700" cy="6096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Clr>
                  <a:schemeClr val="dk1"/>
                </a:buClr>
                <a:buSzPts val="1100"/>
                <a:buFont typeface="Arial"/>
                <a:buNone/>
              </a:pPr>
              <a:r>
                <a:rPr lang="ru" sz="1200">
                  <a:latin typeface="Arimo"/>
                  <a:ea typeface="Arimo"/>
                  <a:cs typeface="Arimo"/>
                  <a:sym typeface="Arimo"/>
                </a:rPr>
                <a:t>Major/Concentration</a:t>
              </a:r>
              <a:endParaRPr sz="1200">
                <a:latin typeface="Arimo"/>
                <a:ea typeface="Arimo"/>
                <a:cs typeface="Arimo"/>
                <a:sym typeface="Arimo"/>
              </a:endParaRPr>
            </a:p>
            <a:p>
              <a:pPr indent="0" lvl="0" marL="0" rtl="0" algn="r">
                <a:lnSpc>
                  <a:spcPct val="115000"/>
                </a:lnSpc>
                <a:spcBef>
                  <a:spcPts val="0"/>
                </a:spcBef>
                <a:spcAft>
                  <a:spcPts val="0"/>
                </a:spcAft>
                <a:buClr>
                  <a:schemeClr val="dk1"/>
                </a:buClr>
                <a:buSzPts val="1100"/>
                <a:buFont typeface="Arial"/>
                <a:buNone/>
              </a:pPr>
              <a:r>
                <a:rPr lang="ru" sz="1200">
                  <a:latin typeface="Arimo"/>
                  <a:ea typeface="Arimo"/>
                  <a:cs typeface="Arimo"/>
                  <a:sym typeface="Arimo"/>
                </a:rPr>
                <a:t>Name of University</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2008-2012</a:t>
              </a:r>
              <a:endParaRPr sz="1200">
                <a:latin typeface="Arimo"/>
                <a:ea typeface="Arimo"/>
                <a:cs typeface="Arimo"/>
                <a:sym typeface="Arimo"/>
              </a:endParaRPr>
            </a:p>
          </p:txBody>
        </p:sp>
      </p:grpSp>
      <p:grpSp>
        <p:nvGrpSpPr>
          <p:cNvPr id="72" name="Google Shape;72;p13"/>
          <p:cNvGrpSpPr/>
          <p:nvPr/>
        </p:nvGrpSpPr>
        <p:grpSpPr>
          <a:xfrm>
            <a:off x="376238" y="4095763"/>
            <a:ext cx="1628700" cy="805700"/>
            <a:chOff x="376238" y="3100388"/>
            <a:chExt cx="1628700" cy="805700"/>
          </a:xfrm>
        </p:grpSpPr>
        <p:sp>
          <p:nvSpPr>
            <p:cNvPr id="73" name="Google Shape;73;p13"/>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DEGREE TITLE HERE</a:t>
              </a:r>
              <a:endParaRPr b="1" sz="1100">
                <a:latin typeface="Arimo"/>
                <a:ea typeface="Arimo"/>
                <a:cs typeface="Arimo"/>
                <a:sym typeface="Arimo"/>
              </a:endParaRPr>
            </a:p>
          </p:txBody>
        </p:sp>
        <p:sp>
          <p:nvSpPr>
            <p:cNvPr id="74" name="Google Shape;74;p13"/>
            <p:cNvSpPr txBox="1"/>
            <p:nvPr/>
          </p:nvSpPr>
          <p:spPr>
            <a:xfrm>
              <a:off x="376238" y="3296488"/>
              <a:ext cx="1628700" cy="6096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Major/Concentration</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Name of University</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2012-2014</a:t>
              </a:r>
              <a:endParaRPr sz="1200">
                <a:latin typeface="Arimo"/>
                <a:ea typeface="Arimo"/>
                <a:cs typeface="Arimo"/>
                <a:sym typeface="Arimo"/>
              </a:endParaRPr>
            </a:p>
          </p:txBody>
        </p:sp>
      </p:grpSp>
      <p:sp>
        <p:nvSpPr>
          <p:cNvPr id="75" name="Google Shape;75;p13"/>
          <p:cNvSpPr txBox="1"/>
          <p:nvPr/>
        </p:nvSpPr>
        <p:spPr>
          <a:xfrm>
            <a:off x="373863" y="5166500"/>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Skills</a:t>
            </a:r>
            <a:endParaRPr b="1" sz="1600">
              <a:latin typeface="Alegreya"/>
              <a:ea typeface="Alegreya"/>
              <a:cs typeface="Alegreya"/>
              <a:sym typeface="Alegreya"/>
            </a:endParaRPr>
          </a:p>
        </p:txBody>
      </p:sp>
      <p:grpSp>
        <p:nvGrpSpPr>
          <p:cNvPr id="76" name="Google Shape;76;p13"/>
          <p:cNvGrpSpPr/>
          <p:nvPr/>
        </p:nvGrpSpPr>
        <p:grpSpPr>
          <a:xfrm>
            <a:off x="378625" y="5580838"/>
            <a:ext cx="1628700" cy="1490525"/>
            <a:chOff x="376238" y="3100388"/>
            <a:chExt cx="1628700" cy="1490525"/>
          </a:xfrm>
        </p:grpSpPr>
        <p:sp>
          <p:nvSpPr>
            <p:cNvPr id="77" name="Google Shape;77;p13"/>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PROFESSIONAL </a:t>
              </a:r>
              <a:endParaRPr b="1" sz="1100">
                <a:latin typeface="Arimo"/>
                <a:ea typeface="Arimo"/>
                <a:cs typeface="Arimo"/>
                <a:sym typeface="Arimo"/>
              </a:endParaRPr>
            </a:p>
          </p:txBody>
        </p:sp>
        <p:sp>
          <p:nvSpPr>
            <p:cNvPr id="78" name="Google Shape;78;p13"/>
            <p:cNvSpPr txBox="1"/>
            <p:nvPr/>
          </p:nvSpPr>
          <p:spPr>
            <a:xfrm>
              <a:off x="376238" y="3344113"/>
              <a:ext cx="1628700" cy="12468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Leadership</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Problem Solving</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Communication</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Teamwork</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Critical Thinking</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Presentation</a:t>
              </a:r>
              <a:endParaRPr sz="1200">
                <a:latin typeface="Arimo"/>
                <a:ea typeface="Arimo"/>
                <a:cs typeface="Arimo"/>
                <a:sym typeface="Arimo"/>
              </a:endParaRPr>
            </a:p>
          </p:txBody>
        </p:sp>
      </p:grpSp>
      <p:grpSp>
        <p:nvGrpSpPr>
          <p:cNvPr id="79" name="Google Shape;79;p13"/>
          <p:cNvGrpSpPr/>
          <p:nvPr/>
        </p:nvGrpSpPr>
        <p:grpSpPr>
          <a:xfrm>
            <a:off x="378625" y="7220363"/>
            <a:ext cx="1628700" cy="1490525"/>
            <a:chOff x="376238" y="3100388"/>
            <a:chExt cx="1628700" cy="1490525"/>
          </a:xfrm>
        </p:grpSpPr>
        <p:sp>
          <p:nvSpPr>
            <p:cNvPr id="80" name="Google Shape;80;p13"/>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TECHNICAL</a:t>
              </a:r>
              <a:endParaRPr b="1" sz="1100">
                <a:latin typeface="Arimo"/>
                <a:ea typeface="Arimo"/>
                <a:cs typeface="Arimo"/>
                <a:sym typeface="Arimo"/>
              </a:endParaRPr>
            </a:p>
          </p:txBody>
        </p:sp>
        <p:sp>
          <p:nvSpPr>
            <p:cNvPr id="81" name="Google Shape;81;p13"/>
            <p:cNvSpPr txBox="1"/>
            <p:nvPr/>
          </p:nvSpPr>
          <p:spPr>
            <a:xfrm>
              <a:off x="376238" y="3344113"/>
              <a:ext cx="1628700" cy="12468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Pivot Table</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Microsoft Access</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Google suite</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Data analysis</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Microsoft Word</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Microsoft Excel</a:t>
              </a:r>
              <a:endParaRPr sz="1200">
                <a:latin typeface="Arimo"/>
                <a:ea typeface="Arimo"/>
                <a:cs typeface="Arimo"/>
                <a:sym typeface="Arimo"/>
              </a:endParaRPr>
            </a:p>
          </p:txBody>
        </p:sp>
      </p:grpSp>
      <p:sp>
        <p:nvSpPr>
          <p:cNvPr id="82" name="Google Shape;82;p13"/>
          <p:cNvSpPr txBox="1"/>
          <p:nvPr/>
        </p:nvSpPr>
        <p:spPr>
          <a:xfrm>
            <a:off x="2499813" y="2686050"/>
            <a:ext cx="1628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Alegreya"/>
                <a:ea typeface="Alegreya"/>
                <a:cs typeface="Alegreya"/>
                <a:sym typeface="Alegreya"/>
              </a:rPr>
              <a:t>Career Objective</a:t>
            </a:r>
            <a:endParaRPr b="1" sz="1600">
              <a:latin typeface="Alegreya"/>
              <a:ea typeface="Alegreya"/>
              <a:cs typeface="Alegreya"/>
              <a:sym typeface="Alegreya"/>
            </a:endParaRPr>
          </a:p>
        </p:txBody>
      </p:sp>
      <p:sp>
        <p:nvSpPr>
          <p:cNvPr id="83" name="Google Shape;83;p13"/>
          <p:cNvSpPr txBox="1"/>
          <p:nvPr/>
        </p:nvSpPr>
        <p:spPr>
          <a:xfrm>
            <a:off x="2499825" y="3096475"/>
            <a:ext cx="46440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Proin id vehicula metus. Phasellus nec massa vitae nibh porta scelerisque. Duis vulputate interdum sem, quis varius erat congue ornare. Nullam faucibus leo at arcu ultrices, vitae porttitor est elementum. Fusce et eros posuere, volutpat magna varius quam.</a:t>
            </a:r>
            <a:endParaRPr sz="1200">
              <a:latin typeface="Arimo"/>
              <a:ea typeface="Arimo"/>
              <a:cs typeface="Arimo"/>
              <a:sym typeface="Arimo"/>
            </a:endParaRPr>
          </a:p>
        </p:txBody>
      </p:sp>
      <p:sp>
        <p:nvSpPr>
          <p:cNvPr id="84" name="Google Shape;84;p13"/>
          <p:cNvSpPr txBox="1"/>
          <p:nvPr/>
        </p:nvSpPr>
        <p:spPr>
          <a:xfrm>
            <a:off x="2499813" y="4057675"/>
            <a:ext cx="1628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Alegreya"/>
                <a:ea typeface="Alegreya"/>
                <a:cs typeface="Alegreya"/>
                <a:sym typeface="Alegreya"/>
              </a:rPr>
              <a:t>Work Experience</a:t>
            </a:r>
            <a:endParaRPr b="1" sz="1600">
              <a:latin typeface="Alegreya"/>
              <a:ea typeface="Alegreya"/>
              <a:cs typeface="Alegreya"/>
              <a:sym typeface="Alegreya"/>
            </a:endParaRPr>
          </a:p>
        </p:txBody>
      </p:sp>
      <p:grpSp>
        <p:nvGrpSpPr>
          <p:cNvPr id="85" name="Google Shape;85;p13"/>
          <p:cNvGrpSpPr/>
          <p:nvPr/>
        </p:nvGrpSpPr>
        <p:grpSpPr>
          <a:xfrm>
            <a:off x="2490300" y="4449050"/>
            <a:ext cx="4644000" cy="1947025"/>
            <a:chOff x="2490300" y="4449050"/>
            <a:chExt cx="4644000" cy="1947025"/>
          </a:xfrm>
        </p:grpSpPr>
        <p:sp>
          <p:nvSpPr>
            <p:cNvPr id="86" name="Google Shape;86;p13"/>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POSITION TITLE</a:t>
              </a:r>
              <a:endParaRPr b="1" sz="1100">
                <a:latin typeface="Arimo"/>
                <a:ea typeface="Arimo"/>
                <a:cs typeface="Arimo"/>
                <a:sym typeface="Arimo"/>
              </a:endParaRPr>
            </a:p>
          </p:txBody>
        </p:sp>
        <p:sp>
          <p:nvSpPr>
            <p:cNvPr id="87" name="Google Shape;87;p13"/>
            <p:cNvSpPr txBox="1"/>
            <p:nvPr/>
          </p:nvSpPr>
          <p:spPr>
            <a:xfrm>
              <a:off x="2490300" y="4655900"/>
              <a:ext cx="41295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Von Ltd | 7427 Shields Ports | 2022 - 2025</a:t>
              </a:r>
              <a:endParaRPr sz="1200">
                <a:latin typeface="Arimo"/>
                <a:ea typeface="Arimo"/>
                <a:cs typeface="Arimo"/>
                <a:sym typeface="Arimo"/>
              </a:endParaRPr>
            </a:p>
          </p:txBody>
        </p:sp>
        <p:sp>
          <p:nvSpPr>
            <p:cNvPr id="88" name="Google Shape;88;p13"/>
            <p:cNvSpPr txBox="1"/>
            <p:nvPr/>
          </p:nvSpPr>
          <p:spPr>
            <a:xfrm>
              <a:off x="2490300" y="4936875"/>
              <a:ext cx="4349700" cy="145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  Nullam maximus, sapien id consectetur congue, purus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nunc sollicitudin nulla, vel varius ipsum magna quis nulla.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Vestibulum vestibulum et mauris eget ullamcorper.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Proin scelerisque, mi id laoreet lacinia, nisi est tempor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justo, a tempus nibh eros et massa. Quisque dapibus mi et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tincidunt ultrices. Sed ligula est, varius vitae tellus vel,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elementum fringilla mi.</a:t>
              </a:r>
              <a:endParaRPr sz="1200">
                <a:latin typeface="Arimo"/>
                <a:ea typeface="Arimo"/>
                <a:cs typeface="Arimo"/>
                <a:sym typeface="Arimo"/>
              </a:endParaRPr>
            </a:p>
          </p:txBody>
        </p:sp>
      </p:grpSp>
      <p:sp>
        <p:nvSpPr>
          <p:cNvPr id="89" name="Google Shape;89;p13"/>
          <p:cNvSpPr/>
          <p:nvPr/>
        </p:nvSpPr>
        <p:spPr>
          <a:xfrm>
            <a:off x="0" y="10523238"/>
            <a:ext cx="7560000" cy="1692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3"/>
          <p:cNvGrpSpPr/>
          <p:nvPr/>
        </p:nvGrpSpPr>
        <p:grpSpPr>
          <a:xfrm>
            <a:off x="2490300" y="6513913"/>
            <a:ext cx="4644000" cy="1734625"/>
            <a:chOff x="2490300" y="4449050"/>
            <a:chExt cx="4644000" cy="1734625"/>
          </a:xfrm>
        </p:grpSpPr>
        <p:sp>
          <p:nvSpPr>
            <p:cNvPr id="91" name="Google Shape;91;p13"/>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POSITION TITLE</a:t>
              </a:r>
              <a:endParaRPr b="1" sz="1100">
                <a:latin typeface="Arimo"/>
                <a:ea typeface="Arimo"/>
                <a:cs typeface="Arimo"/>
                <a:sym typeface="Arimo"/>
              </a:endParaRPr>
            </a:p>
          </p:txBody>
        </p:sp>
        <p:sp>
          <p:nvSpPr>
            <p:cNvPr id="92" name="Google Shape;92;p13"/>
            <p:cNvSpPr txBox="1"/>
            <p:nvPr/>
          </p:nvSpPr>
          <p:spPr>
            <a:xfrm>
              <a:off x="2490300" y="4655900"/>
              <a:ext cx="41295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Moore Ltd | 684 Watson Points | 2021 - 2022</a:t>
              </a:r>
              <a:endParaRPr sz="1200">
                <a:latin typeface="Arimo"/>
                <a:ea typeface="Arimo"/>
                <a:cs typeface="Arimo"/>
                <a:sym typeface="Arimo"/>
              </a:endParaRPr>
            </a:p>
          </p:txBody>
        </p:sp>
        <p:sp>
          <p:nvSpPr>
            <p:cNvPr id="93" name="Google Shape;93;p13"/>
            <p:cNvSpPr txBox="1"/>
            <p:nvPr/>
          </p:nvSpPr>
          <p:spPr>
            <a:xfrm>
              <a:off x="2490300" y="4936875"/>
              <a:ext cx="4349700" cy="1246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 Donec quis elit efficitur, varius leo eget, fringilla tellus,</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spendisse blandit efficitur odio ut tincidunt.</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Sed vitae semper turpis. Nulla libero metus, cursus in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convallis in, elementum id elit.</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Nulla facilisi. Mauris eleifend, leo ac convallis lacinia, libero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augue placerat libero.</a:t>
              </a:r>
              <a:endParaRPr sz="1200">
                <a:latin typeface="Arimo"/>
                <a:ea typeface="Arimo"/>
                <a:cs typeface="Arimo"/>
                <a:sym typeface="Arimo"/>
              </a:endParaRPr>
            </a:p>
          </p:txBody>
        </p:sp>
      </p:grpSp>
      <p:grpSp>
        <p:nvGrpSpPr>
          <p:cNvPr id="94" name="Google Shape;94;p13"/>
          <p:cNvGrpSpPr/>
          <p:nvPr/>
        </p:nvGrpSpPr>
        <p:grpSpPr>
          <a:xfrm>
            <a:off x="2490300" y="8394963"/>
            <a:ext cx="4644000" cy="1734625"/>
            <a:chOff x="2490300" y="4449050"/>
            <a:chExt cx="4644000" cy="1734625"/>
          </a:xfrm>
        </p:grpSpPr>
        <p:sp>
          <p:nvSpPr>
            <p:cNvPr id="95" name="Google Shape;95;p13"/>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POSITION TITLE</a:t>
              </a:r>
              <a:endParaRPr b="1" sz="1100">
                <a:latin typeface="Arimo"/>
                <a:ea typeface="Arimo"/>
                <a:cs typeface="Arimo"/>
                <a:sym typeface="Arimo"/>
              </a:endParaRPr>
            </a:p>
          </p:txBody>
        </p:sp>
        <p:sp>
          <p:nvSpPr>
            <p:cNvPr id="96" name="Google Shape;96;p13"/>
            <p:cNvSpPr txBox="1"/>
            <p:nvPr/>
          </p:nvSpPr>
          <p:spPr>
            <a:xfrm>
              <a:off x="2490300" y="4655900"/>
              <a:ext cx="41295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Homenick Group | 937 Kirsten Crest | 2020 - 2021</a:t>
              </a:r>
              <a:endParaRPr sz="1200">
                <a:latin typeface="Arimo"/>
                <a:ea typeface="Arimo"/>
                <a:cs typeface="Arimo"/>
                <a:sym typeface="Arimo"/>
              </a:endParaRPr>
            </a:p>
          </p:txBody>
        </p:sp>
        <p:sp>
          <p:nvSpPr>
            <p:cNvPr id="97" name="Google Shape;97;p13"/>
            <p:cNvSpPr txBox="1"/>
            <p:nvPr/>
          </p:nvSpPr>
          <p:spPr>
            <a:xfrm>
              <a:off x="2490300" y="4936875"/>
              <a:ext cx="4349700" cy="1246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 Cras arcu ante, tempus at facilisis id, laoreet non neque.</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Cras sodales libero mauris, sed condimentum erat elemen</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tum ac.</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Praesent aliquet consequat lectus eget pellentesque. Inte</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ger urna risus, euismod sodales mattis ut, lobortis mollis</a:t>
              </a:r>
              <a:endParaRPr sz="1200">
                <a:latin typeface="Arimo"/>
                <a:ea typeface="Arimo"/>
                <a:cs typeface="Arimo"/>
                <a:sym typeface="Arimo"/>
              </a:endParaRPr>
            </a:p>
            <a:p>
              <a:pPr indent="0" lvl="0" marL="0" rtl="0" algn="l">
                <a:lnSpc>
                  <a:spcPct val="115000"/>
                </a:lnSpc>
                <a:spcBef>
                  <a:spcPts val="0"/>
                </a:spcBef>
                <a:spcAft>
                  <a:spcPts val="0"/>
                </a:spcAft>
                <a:buNone/>
              </a:pPr>
              <a:r>
                <a:t/>
              </a:r>
              <a:endParaRPr sz="1200">
                <a:latin typeface="Arimo"/>
                <a:ea typeface="Arimo"/>
                <a:cs typeface="Arimo"/>
                <a:sym typeface="Arimo"/>
              </a:endParaRPr>
            </a:p>
          </p:txBody>
        </p:sp>
      </p:grpSp>
      <p:cxnSp>
        <p:nvCxnSpPr>
          <p:cNvPr id="98" name="Google Shape;98;p13"/>
          <p:cNvCxnSpPr/>
          <p:nvPr/>
        </p:nvCxnSpPr>
        <p:spPr>
          <a:xfrm>
            <a:off x="2257425" y="2771775"/>
            <a:ext cx="0" cy="7315200"/>
          </a:xfrm>
          <a:prstGeom prst="straightConnector1">
            <a:avLst/>
          </a:prstGeom>
          <a:noFill/>
          <a:ln cap="flat" cmpd="sng" w="19050">
            <a:solidFill>
              <a:srgbClr val="797F8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0" y="0"/>
            <a:ext cx="7560000" cy="23400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4"/>
          <p:cNvPicPr preferRelativeResize="0"/>
          <p:nvPr/>
        </p:nvPicPr>
        <p:blipFill>
          <a:blip r:embed="rId3">
            <a:alphaModFix amt="10000"/>
          </a:blip>
          <a:stretch>
            <a:fillRect/>
          </a:stretch>
        </p:blipFill>
        <p:spPr>
          <a:xfrm>
            <a:off x="2700" y="3"/>
            <a:ext cx="7560003" cy="2321895"/>
          </a:xfrm>
          <a:prstGeom prst="rect">
            <a:avLst/>
          </a:prstGeom>
          <a:noFill/>
          <a:ln>
            <a:noFill/>
          </a:ln>
        </p:spPr>
      </p:pic>
      <p:sp>
        <p:nvSpPr>
          <p:cNvPr id="105" name="Google Shape;105;p14"/>
          <p:cNvSpPr txBox="1"/>
          <p:nvPr/>
        </p:nvSpPr>
        <p:spPr>
          <a:xfrm>
            <a:off x="669600" y="313200"/>
            <a:ext cx="6220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CFB447"/>
                </a:solidFill>
                <a:latin typeface="Fahkwang"/>
                <a:ea typeface="Fahkwang"/>
                <a:cs typeface="Fahkwang"/>
                <a:sym typeface="Fahkwang"/>
              </a:rPr>
              <a:t>NATHEN JENKINS</a:t>
            </a:r>
            <a:endParaRPr sz="5200">
              <a:solidFill>
                <a:srgbClr val="CFB447"/>
              </a:solidFill>
              <a:latin typeface="Fahkwang"/>
              <a:ea typeface="Fahkwang"/>
              <a:cs typeface="Fahkwang"/>
              <a:sym typeface="Fahkwang"/>
            </a:endParaRPr>
          </a:p>
        </p:txBody>
      </p:sp>
      <p:sp>
        <p:nvSpPr>
          <p:cNvPr id="106" name="Google Shape;106;p14"/>
          <p:cNvSpPr txBox="1"/>
          <p:nvPr/>
        </p:nvSpPr>
        <p:spPr>
          <a:xfrm>
            <a:off x="1544400" y="1081200"/>
            <a:ext cx="44712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Alegreya"/>
                <a:ea typeface="Alegreya"/>
                <a:cs typeface="Alegreya"/>
                <a:sym typeface="Alegreya"/>
              </a:rPr>
              <a:t>Harvard University Resume Template</a:t>
            </a:r>
            <a:endParaRPr sz="1800">
              <a:solidFill>
                <a:schemeClr val="lt1"/>
              </a:solidFill>
              <a:latin typeface="Alegreya"/>
              <a:ea typeface="Alegreya"/>
              <a:cs typeface="Alegreya"/>
              <a:sym typeface="Alegreya"/>
            </a:endParaRPr>
          </a:p>
        </p:txBody>
      </p:sp>
      <p:cxnSp>
        <p:nvCxnSpPr>
          <p:cNvPr id="107" name="Google Shape;107;p14"/>
          <p:cNvCxnSpPr/>
          <p:nvPr/>
        </p:nvCxnSpPr>
        <p:spPr>
          <a:xfrm>
            <a:off x="723600" y="1560000"/>
            <a:ext cx="6118200" cy="0"/>
          </a:xfrm>
          <a:prstGeom prst="straightConnector1">
            <a:avLst/>
          </a:prstGeom>
          <a:noFill/>
          <a:ln cap="flat" cmpd="sng" w="9525">
            <a:solidFill>
              <a:srgbClr val="CFB447"/>
            </a:solidFill>
            <a:prstDash val="solid"/>
            <a:round/>
            <a:headEnd len="med" w="med" type="none"/>
            <a:tailEnd len="med" w="med" type="none"/>
          </a:ln>
        </p:spPr>
      </p:cxnSp>
      <p:cxnSp>
        <p:nvCxnSpPr>
          <p:cNvPr id="108" name="Google Shape;108;p14"/>
          <p:cNvCxnSpPr/>
          <p:nvPr/>
        </p:nvCxnSpPr>
        <p:spPr>
          <a:xfrm>
            <a:off x="723600" y="1959600"/>
            <a:ext cx="6118200" cy="0"/>
          </a:xfrm>
          <a:prstGeom prst="straightConnector1">
            <a:avLst/>
          </a:prstGeom>
          <a:noFill/>
          <a:ln cap="flat" cmpd="sng" w="9525">
            <a:solidFill>
              <a:srgbClr val="CFB447"/>
            </a:solidFill>
            <a:prstDash val="solid"/>
            <a:round/>
            <a:headEnd len="med" w="med" type="none"/>
            <a:tailEnd len="med" w="med" type="none"/>
          </a:ln>
        </p:spPr>
      </p:cxnSp>
      <p:sp>
        <p:nvSpPr>
          <p:cNvPr id="109" name="Google Shape;109;p14"/>
          <p:cNvSpPr txBox="1"/>
          <p:nvPr/>
        </p:nvSpPr>
        <p:spPr>
          <a:xfrm>
            <a:off x="891000" y="166395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+000-111-222-333</a:t>
            </a:r>
            <a:endParaRPr sz="1100">
              <a:solidFill>
                <a:srgbClr val="CFB447"/>
              </a:solidFill>
              <a:latin typeface="EB Garamond Medium"/>
              <a:ea typeface="EB Garamond Medium"/>
              <a:cs typeface="EB Garamond Medium"/>
              <a:sym typeface="EB Garamond Medium"/>
            </a:endParaRPr>
          </a:p>
        </p:txBody>
      </p:sp>
      <p:sp>
        <p:nvSpPr>
          <p:cNvPr id="110" name="Google Shape;110;p14"/>
          <p:cNvSpPr txBox="1"/>
          <p:nvPr/>
        </p:nvSpPr>
        <p:spPr>
          <a:xfrm>
            <a:off x="2386800" y="165900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example@mail.com</a:t>
            </a:r>
            <a:endParaRPr sz="1100">
              <a:solidFill>
                <a:srgbClr val="CFB447"/>
              </a:solidFill>
              <a:latin typeface="EB Garamond Medium"/>
              <a:ea typeface="EB Garamond Medium"/>
              <a:cs typeface="EB Garamond Medium"/>
              <a:sym typeface="EB Garamond Medium"/>
            </a:endParaRPr>
          </a:p>
        </p:txBody>
      </p:sp>
      <p:sp>
        <p:nvSpPr>
          <p:cNvPr id="111" name="Google Shape;111;p14"/>
          <p:cNvSpPr txBox="1"/>
          <p:nvPr/>
        </p:nvSpPr>
        <p:spPr>
          <a:xfrm>
            <a:off x="39312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Linkedin/in/Username</a:t>
            </a:r>
            <a:endParaRPr sz="1100">
              <a:solidFill>
                <a:srgbClr val="CFB447"/>
              </a:solidFill>
              <a:latin typeface="EB Garamond Medium"/>
              <a:ea typeface="EB Garamond Medium"/>
              <a:cs typeface="EB Garamond Medium"/>
              <a:sym typeface="EB Garamond Medium"/>
            </a:endParaRPr>
          </a:p>
        </p:txBody>
      </p:sp>
      <p:sp>
        <p:nvSpPr>
          <p:cNvPr id="112" name="Google Shape;112;p14"/>
          <p:cNvSpPr txBox="1"/>
          <p:nvPr/>
        </p:nvSpPr>
        <p:spPr>
          <a:xfrm>
            <a:off x="55566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427 Shields Ports,Utah</a:t>
            </a:r>
            <a:endParaRPr sz="1100">
              <a:solidFill>
                <a:srgbClr val="CFB447"/>
              </a:solidFill>
              <a:latin typeface="EB Garamond Medium"/>
              <a:ea typeface="EB Garamond Medium"/>
              <a:cs typeface="EB Garamond Medium"/>
              <a:sym typeface="EB Garamond Medium"/>
            </a:endParaRPr>
          </a:p>
        </p:txBody>
      </p:sp>
      <p:pic>
        <p:nvPicPr>
          <p:cNvPr id="113" name="Google Shape;113;p14"/>
          <p:cNvPicPr preferRelativeResize="0"/>
          <p:nvPr/>
        </p:nvPicPr>
        <p:blipFill>
          <a:blip r:embed="rId4">
            <a:alphaModFix/>
          </a:blip>
          <a:stretch>
            <a:fillRect/>
          </a:stretch>
        </p:blipFill>
        <p:spPr>
          <a:xfrm>
            <a:off x="715499" y="1677638"/>
            <a:ext cx="141564" cy="158025"/>
          </a:xfrm>
          <a:prstGeom prst="rect">
            <a:avLst/>
          </a:prstGeom>
          <a:noFill/>
          <a:ln>
            <a:noFill/>
          </a:ln>
        </p:spPr>
      </p:pic>
      <p:pic>
        <p:nvPicPr>
          <p:cNvPr id="114" name="Google Shape;114;p14"/>
          <p:cNvPicPr preferRelativeResize="0"/>
          <p:nvPr/>
        </p:nvPicPr>
        <p:blipFill>
          <a:blip r:embed="rId5">
            <a:alphaModFix/>
          </a:blip>
          <a:stretch>
            <a:fillRect/>
          </a:stretch>
        </p:blipFill>
        <p:spPr>
          <a:xfrm>
            <a:off x="2125650" y="1697550"/>
            <a:ext cx="202508" cy="130650"/>
          </a:xfrm>
          <a:prstGeom prst="rect">
            <a:avLst/>
          </a:prstGeom>
          <a:noFill/>
          <a:ln>
            <a:noFill/>
          </a:ln>
        </p:spPr>
      </p:pic>
      <p:pic>
        <p:nvPicPr>
          <p:cNvPr id="115" name="Google Shape;115;p14"/>
          <p:cNvPicPr preferRelativeResize="0"/>
          <p:nvPr/>
        </p:nvPicPr>
        <p:blipFill>
          <a:blip r:embed="rId6">
            <a:alphaModFix/>
          </a:blip>
          <a:stretch>
            <a:fillRect/>
          </a:stretch>
        </p:blipFill>
        <p:spPr>
          <a:xfrm>
            <a:off x="3695925" y="1648199"/>
            <a:ext cx="180603" cy="158025"/>
          </a:xfrm>
          <a:prstGeom prst="rect">
            <a:avLst/>
          </a:prstGeom>
          <a:noFill/>
          <a:ln>
            <a:noFill/>
          </a:ln>
        </p:spPr>
      </p:pic>
      <p:pic>
        <p:nvPicPr>
          <p:cNvPr id="116" name="Google Shape;116;p14"/>
          <p:cNvPicPr preferRelativeResize="0"/>
          <p:nvPr/>
        </p:nvPicPr>
        <p:blipFill>
          <a:blip r:embed="rId7">
            <a:alphaModFix/>
          </a:blip>
          <a:stretch>
            <a:fillRect/>
          </a:stretch>
        </p:blipFill>
        <p:spPr>
          <a:xfrm>
            <a:off x="5369599" y="1670175"/>
            <a:ext cx="161480" cy="158025"/>
          </a:xfrm>
          <a:prstGeom prst="rect">
            <a:avLst/>
          </a:prstGeom>
          <a:noFill/>
          <a:ln>
            <a:noFill/>
          </a:ln>
        </p:spPr>
      </p:pic>
      <p:sp>
        <p:nvSpPr>
          <p:cNvPr id="117" name="Google Shape;117;p14"/>
          <p:cNvSpPr txBox="1"/>
          <p:nvPr/>
        </p:nvSpPr>
        <p:spPr>
          <a:xfrm>
            <a:off x="373863" y="2686050"/>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Activities</a:t>
            </a:r>
            <a:endParaRPr b="1" sz="1600">
              <a:latin typeface="Alegreya"/>
              <a:ea typeface="Alegreya"/>
              <a:cs typeface="Alegreya"/>
              <a:sym typeface="Alegreya"/>
            </a:endParaRPr>
          </a:p>
        </p:txBody>
      </p:sp>
      <p:grpSp>
        <p:nvGrpSpPr>
          <p:cNvPr id="118" name="Google Shape;118;p14"/>
          <p:cNvGrpSpPr/>
          <p:nvPr/>
        </p:nvGrpSpPr>
        <p:grpSpPr>
          <a:xfrm>
            <a:off x="378625" y="3086100"/>
            <a:ext cx="1628700" cy="1013338"/>
            <a:chOff x="376238" y="3100388"/>
            <a:chExt cx="1628700" cy="1013338"/>
          </a:xfrm>
        </p:grpSpPr>
        <p:sp>
          <p:nvSpPr>
            <p:cNvPr id="119" name="Google Shape;119;p14"/>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EDUCATION</a:t>
              </a:r>
              <a:endParaRPr b="1" sz="1100">
                <a:latin typeface="Arimo"/>
                <a:ea typeface="Arimo"/>
                <a:cs typeface="Arimo"/>
                <a:sym typeface="Arimo"/>
              </a:endParaRPr>
            </a:p>
          </p:txBody>
        </p:sp>
        <p:sp>
          <p:nvSpPr>
            <p:cNvPr id="120" name="Google Shape;120;p14"/>
            <p:cNvSpPr txBox="1"/>
            <p:nvPr/>
          </p:nvSpPr>
          <p:spPr>
            <a:xfrm>
              <a:off x="376238" y="3291725"/>
              <a:ext cx="1628700" cy="822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Master of Science </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in Psychology</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Arizona State University</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2008-2012</a:t>
              </a:r>
              <a:endParaRPr sz="1200">
                <a:latin typeface="Arimo"/>
                <a:ea typeface="Arimo"/>
                <a:cs typeface="Arimo"/>
                <a:sym typeface="Arimo"/>
              </a:endParaRPr>
            </a:p>
          </p:txBody>
        </p:sp>
      </p:grpSp>
      <p:sp>
        <p:nvSpPr>
          <p:cNvPr id="121" name="Google Shape;121;p14"/>
          <p:cNvSpPr txBox="1"/>
          <p:nvPr/>
        </p:nvSpPr>
        <p:spPr>
          <a:xfrm>
            <a:off x="373863" y="4380688"/>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Volunteering</a:t>
            </a:r>
            <a:endParaRPr b="1" sz="1600">
              <a:latin typeface="Alegreya"/>
              <a:ea typeface="Alegreya"/>
              <a:cs typeface="Alegreya"/>
              <a:sym typeface="Alegreya"/>
            </a:endParaRPr>
          </a:p>
        </p:txBody>
      </p:sp>
      <p:grpSp>
        <p:nvGrpSpPr>
          <p:cNvPr id="122" name="Google Shape;122;p14"/>
          <p:cNvGrpSpPr/>
          <p:nvPr/>
        </p:nvGrpSpPr>
        <p:grpSpPr>
          <a:xfrm>
            <a:off x="378625" y="4795025"/>
            <a:ext cx="1628700" cy="1216213"/>
            <a:chOff x="376238" y="3100388"/>
            <a:chExt cx="1628700" cy="1216213"/>
          </a:xfrm>
        </p:grpSpPr>
        <p:sp>
          <p:nvSpPr>
            <p:cNvPr id="123" name="Google Shape;123;p14"/>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WEHNER GOTTLIEB </a:t>
              </a:r>
              <a:endParaRPr b="1" sz="1100">
                <a:latin typeface="Arimo"/>
                <a:ea typeface="Arimo"/>
                <a:cs typeface="Arimo"/>
                <a:sym typeface="Arimo"/>
              </a:endParaRPr>
            </a:p>
          </p:txBody>
        </p:sp>
        <p:sp>
          <p:nvSpPr>
            <p:cNvPr id="124" name="Google Shape;124;p14"/>
            <p:cNvSpPr txBox="1"/>
            <p:nvPr/>
          </p:nvSpPr>
          <p:spPr>
            <a:xfrm>
              <a:off x="376238" y="3282200"/>
              <a:ext cx="1628700" cy="10344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Volunteer assistant</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Worked once a month as a clothing assistant.</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2013-2014</a:t>
              </a:r>
              <a:endParaRPr sz="1200">
                <a:latin typeface="Arimo"/>
                <a:ea typeface="Arimo"/>
                <a:cs typeface="Arimo"/>
                <a:sym typeface="Arimo"/>
              </a:endParaRPr>
            </a:p>
            <a:p>
              <a:pPr indent="0" lvl="0" marL="0" rtl="0" algn="r">
                <a:lnSpc>
                  <a:spcPct val="115000"/>
                </a:lnSpc>
                <a:spcBef>
                  <a:spcPts val="0"/>
                </a:spcBef>
                <a:spcAft>
                  <a:spcPts val="0"/>
                </a:spcAft>
                <a:buNone/>
              </a:pPr>
              <a:r>
                <a:t/>
              </a:r>
              <a:endParaRPr sz="1200">
                <a:latin typeface="Arimo"/>
                <a:ea typeface="Arimo"/>
                <a:cs typeface="Arimo"/>
                <a:sym typeface="Arimo"/>
              </a:endParaRPr>
            </a:p>
          </p:txBody>
        </p:sp>
      </p:grpSp>
      <p:sp>
        <p:nvSpPr>
          <p:cNvPr id="125" name="Google Shape;125;p14"/>
          <p:cNvSpPr txBox="1"/>
          <p:nvPr/>
        </p:nvSpPr>
        <p:spPr>
          <a:xfrm>
            <a:off x="2499813" y="2686050"/>
            <a:ext cx="1628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Alegreya"/>
                <a:ea typeface="Alegreya"/>
                <a:cs typeface="Alegreya"/>
                <a:sym typeface="Alegreya"/>
              </a:rPr>
              <a:t>Work Experience</a:t>
            </a:r>
            <a:endParaRPr b="1" sz="1600">
              <a:latin typeface="Alegreya"/>
              <a:ea typeface="Alegreya"/>
              <a:cs typeface="Alegreya"/>
              <a:sym typeface="Alegreya"/>
            </a:endParaRPr>
          </a:p>
        </p:txBody>
      </p:sp>
      <p:grpSp>
        <p:nvGrpSpPr>
          <p:cNvPr id="126" name="Google Shape;126;p14"/>
          <p:cNvGrpSpPr/>
          <p:nvPr/>
        </p:nvGrpSpPr>
        <p:grpSpPr>
          <a:xfrm>
            <a:off x="2490300" y="3096500"/>
            <a:ext cx="4644000" cy="1947025"/>
            <a:chOff x="2490300" y="4449050"/>
            <a:chExt cx="4644000" cy="1947025"/>
          </a:xfrm>
        </p:grpSpPr>
        <p:sp>
          <p:nvSpPr>
            <p:cNvPr id="127" name="Google Shape;127;p14"/>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POSITION TITLE</a:t>
              </a:r>
              <a:endParaRPr b="1" sz="1100">
                <a:latin typeface="Arimo"/>
                <a:ea typeface="Arimo"/>
                <a:cs typeface="Arimo"/>
                <a:sym typeface="Arimo"/>
              </a:endParaRPr>
            </a:p>
          </p:txBody>
        </p:sp>
        <p:sp>
          <p:nvSpPr>
            <p:cNvPr id="128" name="Google Shape;128;p14"/>
            <p:cNvSpPr txBox="1"/>
            <p:nvPr/>
          </p:nvSpPr>
          <p:spPr>
            <a:xfrm>
              <a:off x="2490300" y="4655900"/>
              <a:ext cx="41295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Von Ltd | 7427 Shields Ports | 2022 - 2025</a:t>
              </a:r>
              <a:endParaRPr sz="1200">
                <a:latin typeface="Arimo"/>
                <a:ea typeface="Arimo"/>
                <a:cs typeface="Arimo"/>
                <a:sym typeface="Arimo"/>
              </a:endParaRPr>
            </a:p>
          </p:txBody>
        </p:sp>
        <p:sp>
          <p:nvSpPr>
            <p:cNvPr id="129" name="Google Shape;129;p14"/>
            <p:cNvSpPr txBox="1"/>
            <p:nvPr/>
          </p:nvSpPr>
          <p:spPr>
            <a:xfrm>
              <a:off x="2490300" y="4936875"/>
              <a:ext cx="4349700" cy="145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  Nullam maximus, sapien id consectetur congue, purus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nunc sollicitudin nulla, vel varius ipsum magna quis nulla.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Vestibulum vestibulum et mauris eget ullamcorper.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Proin scelerisque, mi id laoreet lacinia, nisi est tempor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justo, a tempus nibh eros et massa. Quisque dapibus mi et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tincidunt ultrices. Sed ligula est, varius vitae tellus vel,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elementum fringilla mi.</a:t>
              </a:r>
              <a:endParaRPr sz="1200">
                <a:latin typeface="Arimo"/>
                <a:ea typeface="Arimo"/>
                <a:cs typeface="Arimo"/>
                <a:sym typeface="Arimo"/>
              </a:endParaRPr>
            </a:p>
          </p:txBody>
        </p:sp>
      </p:grpSp>
      <p:sp>
        <p:nvSpPr>
          <p:cNvPr id="130" name="Google Shape;130;p14"/>
          <p:cNvSpPr/>
          <p:nvPr/>
        </p:nvSpPr>
        <p:spPr>
          <a:xfrm>
            <a:off x="0" y="10523238"/>
            <a:ext cx="7560000" cy="1692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14"/>
          <p:cNvCxnSpPr/>
          <p:nvPr/>
        </p:nvCxnSpPr>
        <p:spPr>
          <a:xfrm>
            <a:off x="2257425" y="2771775"/>
            <a:ext cx="0" cy="7315200"/>
          </a:xfrm>
          <a:prstGeom prst="straightConnector1">
            <a:avLst/>
          </a:prstGeom>
          <a:noFill/>
          <a:ln cap="flat" cmpd="sng" w="19050">
            <a:solidFill>
              <a:srgbClr val="797F81"/>
            </a:solidFill>
            <a:prstDash val="solid"/>
            <a:round/>
            <a:headEnd len="med" w="med" type="none"/>
            <a:tailEnd len="med" w="med" type="none"/>
          </a:ln>
        </p:spPr>
      </p:cxnSp>
      <p:sp>
        <p:nvSpPr>
          <p:cNvPr id="132" name="Google Shape;132;p14"/>
          <p:cNvSpPr txBox="1"/>
          <p:nvPr/>
        </p:nvSpPr>
        <p:spPr>
          <a:xfrm>
            <a:off x="373863" y="5928500"/>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Awards</a:t>
            </a:r>
            <a:endParaRPr b="1" sz="1600">
              <a:latin typeface="Alegreya"/>
              <a:ea typeface="Alegreya"/>
              <a:cs typeface="Alegreya"/>
              <a:sym typeface="Alegreya"/>
            </a:endParaRPr>
          </a:p>
        </p:txBody>
      </p:sp>
      <p:grpSp>
        <p:nvGrpSpPr>
          <p:cNvPr id="133" name="Google Shape;133;p14"/>
          <p:cNvGrpSpPr/>
          <p:nvPr/>
        </p:nvGrpSpPr>
        <p:grpSpPr>
          <a:xfrm>
            <a:off x="378625" y="6342838"/>
            <a:ext cx="1628700" cy="1213363"/>
            <a:chOff x="376238" y="3100388"/>
            <a:chExt cx="1628700" cy="1213363"/>
          </a:xfrm>
        </p:grpSpPr>
        <p:sp>
          <p:nvSpPr>
            <p:cNvPr id="134" name="Google Shape;134;p14"/>
            <p:cNvSpPr txBox="1"/>
            <p:nvPr/>
          </p:nvSpPr>
          <p:spPr>
            <a:xfrm>
              <a:off x="376238" y="3100388"/>
              <a:ext cx="1628700" cy="3639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Clr>
                  <a:schemeClr val="dk1"/>
                </a:buClr>
                <a:buSzPts val="1100"/>
                <a:buFont typeface="Arial"/>
                <a:buNone/>
              </a:pPr>
              <a:r>
                <a:rPr b="1" lang="ru" sz="1100">
                  <a:latin typeface="Arimo"/>
                  <a:ea typeface="Arimo"/>
                  <a:cs typeface="Arimo"/>
                  <a:sym typeface="Arimo"/>
                </a:rPr>
                <a:t>EMPLOYEE OF </a:t>
              </a:r>
              <a:endParaRPr b="1" sz="1100">
                <a:latin typeface="Arimo"/>
                <a:ea typeface="Arimo"/>
                <a:cs typeface="Arimo"/>
                <a:sym typeface="Arimo"/>
              </a:endParaRPr>
            </a:p>
            <a:p>
              <a:pPr indent="0" lvl="0" marL="0" rtl="0" algn="r">
                <a:lnSpc>
                  <a:spcPct val="115000"/>
                </a:lnSpc>
                <a:spcBef>
                  <a:spcPts val="0"/>
                </a:spcBef>
                <a:spcAft>
                  <a:spcPts val="0"/>
                </a:spcAft>
                <a:buNone/>
              </a:pPr>
              <a:r>
                <a:rPr b="1" lang="ru" sz="1100">
                  <a:latin typeface="Arimo"/>
                  <a:ea typeface="Arimo"/>
                  <a:cs typeface="Arimo"/>
                  <a:sym typeface="Arimo"/>
                </a:rPr>
                <a:t>THE MONT</a:t>
              </a:r>
              <a:endParaRPr b="1" sz="1100">
                <a:latin typeface="Arimo"/>
                <a:ea typeface="Arimo"/>
                <a:cs typeface="Arimo"/>
                <a:sym typeface="Arimo"/>
              </a:endParaRPr>
            </a:p>
          </p:txBody>
        </p:sp>
        <p:sp>
          <p:nvSpPr>
            <p:cNvPr id="135" name="Google Shape;135;p14"/>
            <p:cNvSpPr txBox="1"/>
            <p:nvPr/>
          </p:nvSpPr>
          <p:spPr>
            <a:xfrm>
              <a:off x="376238" y="3491750"/>
              <a:ext cx="1628700" cy="8220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Ward-Lesch</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Employee of the</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Month, January 2022</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2022-2024</a:t>
              </a:r>
              <a:endParaRPr sz="1200">
                <a:latin typeface="Arimo"/>
                <a:ea typeface="Arimo"/>
                <a:cs typeface="Arimo"/>
                <a:sym typeface="Arimo"/>
              </a:endParaRPr>
            </a:p>
          </p:txBody>
        </p:sp>
      </p:grpSp>
      <p:sp>
        <p:nvSpPr>
          <p:cNvPr id="136" name="Google Shape;136;p14"/>
          <p:cNvSpPr txBox="1"/>
          <p:nvPr/>
        </p:nvSpPr>
        <p:spPr>
          <a:xfrm>
            <a:off x="373863" y="7831063"/>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Interests</a:t>
            </a:r>
            <a:endParaRPr b="1" sz="1600">
              <a:latin typeface="Alegreya"/>
              <a:ea typeface="Alegreya"/>
              <a:cs typeface="Alegreya"/>
              <a:sym typeface="Alegreya"/>
            </a:endParaRPr>
          </a:p>
        </p:txBody>
      </p:sp>
      <p:sp>
        <p:nvSpPr>
          <p:cNvPr id="137" name="Google Shape;137;p14"/>
          <p:cNvSpPr txBox="1"/>
          <p:nvPr/>
        </p:nvSpPr>
        <p:spPr>
          <a:xfrm>
            <a:off x="378625" y="8227188"/>
            <a:ext cx="1628700" cy="6096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Travelling</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Cooking and baking</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Playing sports</a:t>
            </a:r>
            <a:endParaRPr sz="1200">
              <a:latin typeface="Arimo"/>
              <a:ea typeface="Arimo"/>
              <a:cs typeface="Arimo"/>
              <a:sym typeface="Arimo"/>
            </a:endParaRPr>
          </a:p>
        </p:txBody>
      </p:sp>
      <p:grpSp>
        <p:nvGrpSpPr>
          <p:cNvPr id="138" name="Google Shape;138;p14"/>
          <p:cNvGrpSpPr/>
          <p:nvPr/>
        </p:nvGrpSpPr>
        <p:grpSpPr>
          <a:xfrm>
            <a:off x="2490300" y="5164775"/>
            <a:ext cx="4644000" cy="1734625"/>
            <a:chOff x="2490300" y="4449050"/>
            <a:chExt cx="4644000" cy="1734625"/>
          </a:xfrm>
        </p:grpSpPr>
        <p:sp>
          <p:nvSpPr>
            <p:cNvPr id="139" name="Google Shape;139;p14"/>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POSITION TITLE</a:t>
              </a:r>
              <a:endParaRPr b="1" sz="1100">
                <a:latin typeface="Arimo"/>
                <a:ea typeface="Arimo"/>
                <a:cs typeface="Arimo"/>
                <a:sym typeface="Arimo"/>
              </a:endParaRPr>
            </a:p>
          </p:txBody>
        </p:sp>
        <p:sp>
          <p:nvSpPr>
            <p:cNvPr id="140" name="Google Shape;140;p14"/>
            <p:cNvSpPr txBox="1"/>
            <p:nvPr/>
          </p:nvSpPr>
          <p:spPr>
            <a:xfrm>
              <a:off x="2490300" y="4655900"/>
              <a:ext cx="4129500" cy="184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Moore Ltd | 684 Watson Points | 2021 - 2022</a:t>
              </a:r>
              <a:endParaRPr sz="1200">
                <a:latin typeface="Arimo"/>
                <a:ea typeface="Arimo"/>
                <a:cs typeface="Arimo"/>
                <a:sym typeface="Arimo"/>
              </a:endParaRPr>
            </a:p>
          </p:txBody>
        </p:sp>
        <p:sp>
          <p:nvSpPr>
            <p:cNvPr id="141" name="Google Shape;141;p14"/>
            <p:cNvSpPr txBox="1"/>
            <p:nvPr/>
          </p:nvSpPr>
          <p:spPr>
            <a:xfrm>
              <a:off x="2490300" y="4936875"/>
              <a:ext cx="4349700" cy="1246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 Donec quis elit efficitur, varius leo eget, fringilla tellus,</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spendisse blandit efficitur odio ut tincidunt.</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Sed vitae semper turpis. Nulla libero metus, cursus in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convallis in, elementum id elit.</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Nulla facilisi. Mauris eleifend, leo ac convallis lacinia, libero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   augue placerat libero.</a:t>
              </a:r>
              <a:endParaRPr sz="1200">
                <a:latin typeface="Arimo"/>
                <a:ea typeface="Arimo"/>
                <a:cs typeface="Arimo"/>
                <a:sym typeface="Arimo"/>
              </a:endParaRPr>
            </a:p>
          </p:txBody>
        </p:sp>
      </p:grpSp>
      <p:sp>
        <p:nvSpPr>
          <p:cNvPr id="142" name="Google Shape;142;p14"/>
          <p:cNvSpPr txBox="1"/>
          <p:nvPr/>
        </p:nvSpPr>
        <p:spPr>
          <a:xfrm>
            <a:off x="2499813" y="7105650"/>
            <a:ext cx="1628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Alegreya"/>
                <a:ea typeface="Alegreya"/>
                <a:cs typeface="Alegreya"/>
                <a:sym typeface="Alegreya"/>
              </a:rPr>
              <a:t>Relevant Courses</a:t>
            </a:r>
            <a:endParaRPr b="1" sz="1600">
              <a:latin typeface="Alegreya"/>
              <a:ea typeface="Alegreya"/>
              <a:cs typeface="Alegreya"/>
              <a:sym typeface="Alegreya"/>
            </a:endParaRPr>
          </a:p>
        </p:txBody>
      </p:sp>
      <p:grpSp>
        <p:nvGrpSpPr>
          <p:cNvPr id="143" name="Google Shape;143;p14"/>
          <p:cNvGrpSpPr/>
          <p:nvPr/>
        </p:nvGrpSpPr>
        <p:grpSpPr>
          <a:xfrm>
            <a:off x="2490300" y="7516100"/>
            <a:ext cx="4644000" cy="797400"/>
            <a:chOff x="2490300" y="4449050"/>
            <a:chExt cx="4644000" cy="797400"/>
          </a:xfrm>
        </p:grpSpPr>
        <p:sp>
          <p:nvSpPr>
            <p:cNvPr id="144" name="Google Shape;144;p14"/>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MARKETING </a:t>
              </a:r>
              <a:r>
                <a:rPr b="1" lang="ru" sz="1100">
                  <a:latin typeface="Arimo"/>
                  <a:ea typeface="Arimo"/>
                  <a:cs typeface="Arimo"/>
                  <a:sym typeface="Arimo"/>
                </a:rPr>
                <a:t>- 2018</a:t>
              </a:r>
              <a:endParaRPr b="1" sz="1100">
                <a:latin typeface="Arimo"/>
                <a:ea typeface="Arimo"/>
                <a:cs typeface="Arimo"/>
                <a:sym typeface="Arimo"/>
              </a:endParaRPr>
            </a:p>
          </p:txBody>
        </p:sp>
        <p:sp>
          <p:nvSpPr>
            <p:cNvPr id="145" name="Google Shape;145;p14"/>
            <p:cNvSpPr txBox="1"/>
            <p:nvPr/>
          </p:nvSpPr>
          <p:spPr>
            <a:xfrm>
              <a:off x="2490300" y="4636850"/>
              <a:ext cx="43011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Cras sodales libero mauris, sed condimentum erat elementum ac. Praesent aliquet consequat lectus eget pellentesque. Integer urna risus.</a:t>
              </a:r>
              <a:endParaRPr sz="1200">
                <a:latin typeface="Arimo"/>
                <a:ea typeface="Arimo"/>
                <a:cs typeface="Arimo"/>
                <a:sym typeface="Arimo"/>
              </a:endParaRPr>
            </a:p>
          </p:txBody>
        </p:sp>
      </p:grpSp>
      <p:grpSp>
        <p:nvGrpSpPr>
          <p:cNvPr id="146" name="Google Shape;146;p14"/>
          <p:cNvGrpSpPr/>
          <p:nvPr/>
        </p:nvGrpSpPr>
        <p:grpSpPr>
          <a:xfrm>
            <a:off x="2490300" y="8477650"/>
            <a:ext cx="4644000" cy="797400"/>
            <a:chOff x="2490300" y="4449050"/>
            <a:chExt cx="4644000" cy="797400"/>
          </a:xfrm>
        </p:grpSpPr>
        <p:sp>
          <p:nvSpPr>
            <p:cNvPr id="147" name="Google Shape;147;p14"/>
            <p:cNvSpPr txBox="1"/>
            <p:nvPr/>
          </p:nvSpPr>
          <p:spPr>
            <a:xfrm>
              <a:off x="2490300" y="4449050"/>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PSYCHOLOGY </a:t>
              </a:r>
              <a:r>
                <a:rPr b="1" lang="ru" sz="1100">
                  <a:latin typeface="Arimo"/>
                  <a:ea typeface="Arimo"/>
                  <a:cs typeface="Arimo"/>
                  <a:sym typeface="Arimo"/>
                </a:rPr>
                <a:t>- 2021</a:t>
              </a:r>
              <a:endParaRPr b="1" sz="1100">
                <a:latin typeface="Arimo"/>
                <a:ea typeface="Arimo"/>
                <a:cs typeface="Arimo"/>
                <a:sym typeface="Arimo"/>
              </a:endParaRPr>
            </a:p>
          </p:txBody>
        </p:sp>
        <p:sp>
          <p:nvSpPr>
            <p:cNvPr id="148" name="Google Shape;148;p14"/>
            <p:cNvSpPr txBox="1"/>
            <p:nvPr/>
          </p:nvSpPr>
          <p:spPr>
            <a:xfrm>
              <a:off x="2490300" y="4636850"/>
              <a:ext cx="4301100" cy="609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Vestibulum rutrum id mi dignissim gravida. Donec id mauris sem. Mauris lobortis, augue id suscipit euismod, nisl mi malesuada orci, eu feugiat enim lectus eu dolor.</a:t>
              </a:r>
              <a:endParaRPr sz="1200">
                <a:latin typeface="Arimo"/>
                <a:ea typeface="Arimo"/>
                <a:cs typeface="Arimo"/>
                <a:sym typeface="Arimo"/>
              </a:endParaRPr>
            </a:p>
          </p:txBody>
        </p:sp>
      </p:grpSp>
      <p:grpSp>
        <p:nvGrpSpPr>
          <p:cNvPr id="149" name="Google Shape;149;p14"/>
          <p:cNvGrpSpPr/>
          <p:nvPr/>
        </p:nvGrpSpPr>
        <p:grpSpPr>
          <a:xfrm>
            <a:off x="2490300" y="9467775"/>
            <a:ext cx="4644000" cy="585000"/>
            <a:chOff x="2490300" y="4477625"/>
            <a:chExt cx="4644000" cy="585000"/>
          </a:xfrm>
        </p:grpSpPr>
        <p:sp>
          <p:nvSpPr>
            <p:cNvPr id="150" name="Google Shape;150;p14"/>
            <p:cNvSpPr txBox="1"/>
            <p:nvPr/>
          </p:nvSpPr>
          <p:spPr>
            <a:xfrm>
              <a:off x="2490300" y="4477625"/>
              <a:ext cx="4644000" cy="169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ru" sz="1100">
                  <a:latin typeface="Arimo"/>
                  <a:ea typeface="Arimo"/>
                  <a:cs typeface="Arimo"/>
                  <a:sym typeface="Arimo"/>
                </a:rPr>
                <a:t>DIGITAL MARKETING </a:t>
              </a:r>
              <a:r>
                <a:rPr b="1" lang="ru" sz="1100">
                  <a:latin typeface="Arimo"/>
                  <a:ea typeface="Arimo"/>
                  <a:cs typeface="Arimo"/>
                  <a:sym typeface="Arimo"/>
                </a:rPr>
                <a:t>- 2022 </a:t>
              </a:r>
              <a:endParaRPr b="1" sz="1100">
                <a:latin typeface="Arimo"/>
                <a:ea typeface="Arimo"/>
                <a:cs typeface="Arimo"/>
                <a:sym typeface="Arimo"/>
              </a:endParaRPr>
            </a:p>
          </p:txBody>
        </p:sp>
        <p:sp>
          <p:nvSpPr>
            <p:cNvPr id="151" name="Google Shape;151;p14"/>
            <p:cNvSpPr txBox="1"/>
            <p:nvPr/>
          </p:nvSpPr>
          <p:spPr>
            <a:xfrm>
              <a:off x="2490300" y="4665425"/>
              <a:ext cx="4301100" cy="39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Aenean sed tincidunt turpis. Duis posuere porttitor ornare. Cras suscipit velit augue, ac imperdiet mi pretium mollis.</a:t>
              </a:r>
              <a:endParaRPr sz="1200">
                <a:latin typeface="Arimo"/>
                <a:ea typeface="Arimo"/>
                <a:cs typeface="Arimo"/>
                <a:sym typeface="Arim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p:nvPr/>
        </p:nvSpPr>
        <p:spPr>
          <a:xfrm>
            <a:off x="0" y="0"/>
            <a:ext cx="7560000" cy="23400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15"/>
          <p:cNvPicPr preferRelativeResize="0"/>
          <p:nvPr/>
        </p:nvPicPr>
        <p:blipFill>
          <a:blip r:embed="rId3">
            <a:alphaModFix amt="10000"/>
          </a:blip>
          <a:stretch>
            <a:fillRect/>
          </a:stretch>
        </p:blipFill>
        <p:spPr>
          <a:xfrm>
            <a:off x="2700" y="3"/>
            <a:ext cx="7560003" cy="2321895"/>
          </a:xfrm>
          <a:prstGeom prst="rect">
            <a:avLst/>
          </a:prstGeom>
          <a:noFill/>
          <a:ln>
            <a:noFill/>
          </a:ln>
        </p:spPr>
      </p:pic>
      <p:sp>
        <p:nvSpPr>
          <p:cNvPr id="158" name="Google Shape;158;p15"/>
          <p:cNvSpPr txBox="1"/>
          <p:nvPr/>
        </p:nvSpPr>
        <p:spPr>
          <a:xfrm>
            <a:off x="669600" y="313200"/>
            <a:ext cx="6220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CFB447"/>
                </a:solidFill>
                <a:latin typeface="Fahkwang"/>
                <a:ea typeface="Fahkwang"/>
                <a:cs typeface="Fahkwang"/>
                <a:sym typeface="Fahkwang"/>
              </a:rPr>
              <a:t>NATHEN JENKINS</a:t>
            </a:r>
            <a:endParaRPr sz="5200">
              <a:solidFill>
                <a:srgbClr val="CFB447"/>
              </a:solidFill>
              <a:latin typeface="Fahkwang"/>
              <a:ea typeface="Fahkwang"/>
              <a:cs typeface="Fahkwang"/>
              <a:sym typeface="Fahkwang"/>
            </a:endParaRPr>
          </a:p>
        </p:txBody>
      </p:sp>
      <p:sp>
        <p:nvSpPr>
          <p:cNvPr id="159" name="Google Shape;159;p15"/>
          <p:cNvSpPr txBox="1"/>
          <p:nvPr/>
        </p:nvSpPr>
        <p:spPr>
          <a:xfrm>
            <a:off x="1544400" y="1081200"/>
            <a:ext cx="44712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Alegreya"/>
                <a:ea typeface="Alegreya"/>
                <a:cs typeface="Alegreya"/>
                <a:sym typeface="Alegreya"/>
              </a:rPr>
              <a:t>Harvard University Resume Template</a:t>
            </a:r>
            <a:endParaRPr sz="1800">
              <a:solidFill>
                <a:schemeClr val="lt1"/>
              </a:solidFill>
              <a:latin typeface="Alegreya"/>
              <a:ea typeface="Alegreya"/>
              <a:cs typeface="Alegreya"/>
              <a:sym typeface="Alegreya"/>
            </a:endParaRPr>
          </a:p>
        </p:txBody>
      </p:sp>
      <p:cxnSp>
        <p:nvCxnSpPr>
          <p:cNvPr id="160" name="Google Shape;160;p15"/>
          <p:cNvCxnSpPr/>
          <p:nvPr/>
        </p:nvCxnSpPr>
        <p:spPr>
          <a:xfrm>
            <a:off x="723600" y="1560000"/>
            <a:ext cx="6118200" cy="0"/>
          </a:xfrm>
          <a:prstGeom prst="straightConnector1">
            <a:avLst/>
          </a:prstGeom>
          <a:noFill/>
          <a:ln cap="flat" cmpd="sng" w="9525">
            <a:solidFill>
              <a:srgbClr val="CFB447"/>
            </a:solidFill>
            <a:prstDash val="solid"/>
            <a:round/>
            <a:headEnd len="med" w="med" type="none"/>
            <a:tailEnd len="med" w="med" type="none"/>
          </a:ln>
        </p:spPr>
      </p:cxnSp>
      <p:cxnSp>
        <p:nvCxnSpPr>
          <p:cNvPr id="161" name="Google Shape;161;p15"/>
          <p:cNvCxnSpPr/>
          <p:nvPr/>
        </p:nvCxnSpPr>
        <p:spPr>
          <a:xfrm>
            <a:off x="723600" y="1959600"/>
            <a:ext cx="6118200" cy="0"/>
          </a:xfrm>
          <a:prstGeom prst="straightConnector1">
            <a:avLst/>
          </a:prstGeom>
          <a:noFill/>
          <a:ln cap="flat" cmpd="sng" w="9525">
            <a:solidFill>
              <a:srgbClr val="CFB447"/>
            </a:solidFill>
            <a:prstDash val="solid"/>
            <a:round/>
            <a:headEnd len="med" w="med" type="none"/>
            <a:tailEnd len="med" w="med" type="none"/>
          </a:ln>
        </p:spPr>
      </p:cxnSp>
      <p:sp>
        <p:nvSpPr>
          <p:cNvPr id="162" name="Google Shape;162;p15"/>
          <p:cNvSpPr txBox="1"/>
          <p:nvPr/>
        </p:nvSpPr>
        <p:spPr>
          <a:xfrm>
            <a:off x="891000" y="166395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+000-111-222-333</a:t>
            </a:r>
            <a:endParaRPr sz="1100">
              <a:solidFill>
                <a:srgbClr val="CFB447"/>
              </a:solidFill>
              <a:latin typeface="EB Garamond Medium"/>
              <a:ea typeface="EB Garamond Medium"/>
              <a:cs typeface="EB Garamond Medium"/>
              <a:sym typeface="EB Garamond Medium"/>
            </a:endParaRPr>
          </a:p>
        </p:txBody>
      </p:sp>
      <p:sp>
        <p:nvSpPr>
          <p:cNvPr id="163" name="Google Shape;163;p15"/>
          <p:cNvSpPr txBox="1"/>
          <p:nvPr/>
        </p:nvSpPr>
        <p:spPr>
          <a:xfrm>
            <a:off x="2386800" y="165900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example@mail.com</a:t>
            </a:r>
            <a:endParaRPr sz="1100">
              <a:solidFill>
                <a:srgbClr val="CFB447"/>
              </a:solidFill>
              <a:latin typeface="EB Garamond Medium"/>
              <a:ea typeface="EB Garamond Medium"/>
              <a:cs typeface="EB Garamond Medium"/>
              <a:sym typeface="EB Garamond Medium"/>
            </a:endParaRPr>
          </a:p>
        </p:txBody>
      </p:sp>
      <p:sp>
        <p:nvSpPr>
          <p:cNvPr id="164" name="Google Shape;164;p15"/>
          <p:cNvSpPr txBox="1"/>
          <p:nvPr/>
        </p:nvSpPr>
        <p:spPr>
          <a:xfrm>
            <a:off x="39312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Linkedin/in/Username</a:t>
            </a:r>
            <a:endParaRPr sz="1100">
              <a:solidFill>
                <a:srgbClr val="CFB447"/>
              </a:solidFill>
              <a:latin typeface="EB Garamond Medium"/>
              <a:ea typeface="EB Garamond Medium"/>
              <a:cs typeface="EB Garamond Medium"/>
              <a:sym typeface="EB Garamond Medium"/>
            </a:endParaRPr>
          </a:p>
        </p:txBody>
      </p:sp>
      <p:sp>
        <p:nvSpPr>
          <p:cNvPr id="165" name="Google Shape;165;p15"/>
          <p:cNvSpPr txBox="1"/>
          <p:nvPr/>
        </p:nvSpPr>
        <p:spPr>
          <a:xfrm>
            <a:off x="55566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427 Shields Ports,Utah</a:t>
            </a:r>
            <a:endParaRPr sz="1100">
              <a:solidFill>
                <a:srgbClr val="CFB447"/>
              </a:solidFill>
              <a:latin typeface="EB Garamond Medium"/>
              <a:ea typeface="EB Garamond Medium"/>
              <a:cs typeface="EB Garamond Medium"/>
              <a:sym typeface="EB Garamond Medium"/>
            </a:endParaRPr>
          </a:p>
        </p:txBody>
      </p:sp>
      <p:pic>
        <p:nvPicPr>
          <p:cNvPr id="166" name="Google Shape;166;p15"/>
          <p:cNvPicPr preferRelativeResize="0"/>
          <p:nvPr/>
        </p:nvPicPr>
        <p:blipFill>
          <a:blip r:embed="rId4">
            <a:alphaModFix/>
          </a:blip>
          <a:stretch>
            <a:fillRect/>
          </a:stretch>
        </p:blipFill>
        <p:spPr>
          <a:xfrm>
            <a:off x="715499" y="1677638"/>
            <a:ext cx="141564" cy="158025"/>
          </a:xfrm>
          <a:prstGeom prst="rect">
            <a:avLst/>
          </a:prstGeom>
          <a:noFill/>
          <a:ln>
            <a:noFill/>
          </a:ln>
        </p:spPr>
      </p:pic>
      <p:pic>
        <p:nvPicPr>
          <p:cNvPr id="167" name="Google Shape;167;p15"/>
          <p:cNvPicPr preferRelativeResize="0"/>
          <p:nvPr/>
        </p:nvPicPr>
        <p:blipFill>
          <a:blip r:embed="rId5">
            <a:alphaModFix/>
          </a:blip>
          <a:stretch>
            <a:fillRect/>
          </a:stretch>
        </p:blipFill>
        <p:spPr>
          <a:xfrm>
            <a:off x="2125650" y="1697550"/>
            <a:ext cx="202508" cy="130650"/>
          </a:xfrm>
          <a:prstGeom prst="rect">
            <a:avLst/>
          </a:prstGeom>
          <a:noFill/>
          <a:ln>
            <a:noFill/>
          </a:ln>
        </p:spPr>
      </p:pic>
      <p:pic>
        <p:nvPicPr>
          <p:cNvPr id="168" name="Google Shape;168;p15"/>
          <p:cNvPicPr preferRelativeResize="0"/>
          <p:nvPr/>
        </p:nvPicPr>
        <p:blipFill>
          <a:blip r:embed="rId6">
            <a:alphaModFix/>
          </a:blip>
          <a:stretch>
            <a:fillRect/>
          </a:stretch>
        </p:blipFill>
        <p:spPr>
          <a:xfrm>
            <a:off x="3695925" y="1648199"/>
            <a:ext cx="180603" cy="158025"/>
          </a:xfrm>
          <a:prstGeom prst="rect">
            <a:avLst/>
          </a:prstGeom>
          <a:noFill/>
          <a:ln>
            <a:noFill/>
          </a:ln>
        </p:spPr>
      </p:pic>
      <p:pic>
        <p:nvPicPr>
          <p:cNvPr id="169" name="Google Shape;169;p15"/>
          <p:cNvPicPr preferRelativeResize="0"/>
          <p:nvPr/>
        </p:nvPicPr>
        <p:blipFill>
          <a:blip r:embed="rId7">
            <a:alphaModFix/>
          </a:blip>
          <a:stretch>
            <a:fillRect/>
          </a:stretch>
        </p:blipFill>
        <p:spPr>
          <a:xfrm>
            <a:off x="5369599" y="1670175"/>
            <a:ext cx="161480" cy="158025"/>
          </a:xfrm>
          <a:prstGeom prst="rect">
            <a:avLst/>
          </a:prstGeom>
          <a:noFill/>
          <a:ln>
            <a:noFill/>
          </a:ln>
        </p:spPr>
      </p:pic>
      <p:sp>
        <p:nvSpPr>
          <p:cNvPr id="170" name="Google Shape;170;p15"/>
          <p:cNvSpPr txBox="1"/>
          <p:nvPr/>
        </p:nvSpPr>
        <p:spPr>
          <a:xfrm>
            <a:off x="723588" y="2686050"/>
            <a:ext cx="1628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Alegreya"/>
                <a:ea typeface="Alegreya"/>
                <a:cs typeface="Alegreya"/>
                <a:sym typeface="Alegreya"/>
              </a:rPr>
              <a:t>Date Here</a:t>
            </a:r>
            <a:endParaRPr b="1" sz="1600">
              <a:latin typeface="Alegreya"/>
              <a:ea typeface="Alegreya"/>
              <a:cs typeface="Alegreya"/>
              <a:sym typeface="Alegreya"/>
            </a:endParaRPr>
          </a:p>
        </p:txBody>
      </p:sp>
      <p:sp>
        <p:nvSpPr>
          <p:cNvPr id="171" name="Google Shape;171;p15"/>
          <p:cNvSpPr/>
          <p:nvPr/>
        </p:nvSpPr>
        <p:spPr>
          <a:xfrm>
            <a:off x="0" y="10523238"/>
            <a:ext cx="7560000" cy="1692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txBox="1"/>
          <p:nvPr/>
        </p:nvSpPr>
        <p:spPr>
          <a:xfrm>
            <a:off x="723900" y="3114675"/>
            <a:ext cx="2401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1200">
                <a:latin typeface="Arimo"/>
                <a:ea typeface="Arimo"/>
                <a:cs typeface="Arimo"/>
                <a:sym typeface="Arimo"/>
              </a:rPr>
              <a:t>Abe Cruickshank</a:t>
            </a:r>
            <a:endParaRPr sz="1200">
              <a:latin typeface="Arimo"/>
              <a:ea typeface="Arimo"/>
              <a:cs typeface="Arimo"/>
              <a:sym typeface="Arimo"/>
            </a:endParaRPr>
          </a:p>
          <a:p>
            <a:pPr indent="0" lvl="0" marL="0" rtl="0" algn="l">
              <a:spcBef>
                <a:spcPts val="0"/>
              </a:spcBef>
              <a:spcAft>
                <a:spcPts val="0"/>
              </a:spcAft>
              <a:buClr>
                <a:schemeClr val="dk1"/>
              </a:buClr>
              <a:buSzPts val="1100"/>
              <a:buFont typeface="Arial"/>
              <a:buNone/>
            </a:pPr>
            <a:r>
              <a:rPr lang="ru" sz="1200">
                <a:latin typeface="Arimo"/>
                <a:ea typeface="Arimo"/>
                <a:cs typeface="Arimo"/>
                <a:sym typeface="Arimo"/>
              </a:rPr>
              <a:t>Chief Recruitment Manager</a:t>
            </a:r>
            <a:endParaRPr sz="1200">
              <a:latin typeface="Arimo"/>
              <a:ea typeface="Arimo"/>
              <a:cs typeface="Arimo"/>
              <a:sym typeface="Arimo"/>
            </a:endParaRPr>
          </a:p>
          <a:p>
            <a:pPr indent="0" lvl="0" marL="0" rtl="0" algn="l">
              <a:spcBef>
                <a:spcPts val="0"/>
              </a:spcBef>
              <a:spcAft>
                <a:spcPts val="0"/>
              </a:spcAft>
              <a:buNone/>
            </a:pPr>
            <a:r>
              <a:rPr lang="ru" sz="1200">
                <a:latin typeface="Arimo"/>
                <a:ea typeface="Arimo"/>
                <a:cs typeface="Arimo"/>
                <a:sym typeface="Arimo"/>
              </a:rPr>
              <a:t>Harvard University </a:t>
            </a:r>
            <a:endParaRPr sz="1200">
              <a:latin typeface="Arimo"/>
              <a:ea typeface="Arimo"/>
              <a:cs typeface="Arimo"/>
              <a:sym typeface="Arimo"/>
            </a:endParaRPr>
          </a:p>
        </p:txBody>
      </p:sp>
      <p:sp>
        <p:nvSpPr>
          <p:cNvPr id="173" name="Google Shape;173;p15"/>
          <p:cNvSpPr txBox="1"/>
          <p:nvPr/>
        </p:nvSpPr>
        <p:spPr>
          <a:xfrm>
            <a:off x="723900" y="3990975"/>
            <a:ext cx="2401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Arimo"/>
                <a:ea typeface="Arimo"/>
                <a:cs typeface="Arimo"/>
                <a:sym typeface="Arimo"/>
              </a:rPr>
              <a:t>Dear Abe Cruickshank</a:t>
            </a:r>
            <a:endParaRPr sz="1200">
              <a:latin typeface="Arimo"/>
              <a:ea typeface="Arimo"/>
              <a:cs typeface="Arimo"/>
              <a:sym typeface="Arimo"/>
            </a:endParaRPr>
          </a:p>
        </p:txBody>
      </p:sp>
      <p:sp>
        <p:nvSpPr>
          <p:cNvPr id="174" name="Google Shape;174;p15"/>
          <p:cNvSpPr txBox="1"/>
          <p:nvPr/>
        </p:nvSpPr>
        <p:spPr>
          <a:xfrm>
            <a:off x="723900" y="4381500"/>
            <a:ext cx="6118200" cy="3158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Etiam massa lectus, molestie ac iaculis non, aliquet scelerisque eros. Aliquam ac lacus pulvinar, blandit libero venenatis, fermentum metus. Donec consequat, massa et convallis faucibus, dolor tellus fringilla est, nec pretium ipsum ligula at est. Etiam tempus interdum purus, imperdiet finibus turpis scelerisque ac.</a:t>
            </a:r>
            <a:endParaRPr sz="1200">
              <a:latin typeface="Arimo"/>
              <a:ea typeface="Arimo"/>
              <a:cs typeface="Arimo"/>
              <a:sym typeface="Arimo"/>
            </a:endParaRPr>
          </a:p>
          <a:p>
            <a:pPr indent="0" lvl="0" marL="0" rtl="0" algn="l">
              <a:lnSpc>
                <a:spcPct val="115000"/>
              </a:lnSpc>
              <a:spcBef>
                <a:spcPts val="0"/>
              </a:spcBef>
              <a:spcAft>
                <a:spcPts val="0"/>
              </a:spcAft>
              <a:buNone/>
            </a:pPr>
            <a:r>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Pellentesque habitant morbi tristique senectus et netus et malesuada fames ac turpis egestas. Proin sodales eget arcu ac facilisis. In et metus eget nunc convallis maximus sit amet eget nunc. Class aptent taciti sociosqu ad litora torquent per conubia nostra, per inceptos himenaeos.</a:t>
            </a:r>
            <a:endParaRPr sz="1200">
              <a:latin typeface="Arimo"/>
              <a:ea typeface="Arimo"/>
              <a:cs typeface="Arimo"/>
              <a:sym typeface="Arimo"/>
            </a:endParaRPr>
          </a:p>
          <a:p>
            <a:pPr indent="0" lvl="0" marL="0" rtl="0" algn="l">
              <a:lnSpc>
                <a:spcPct val="115000"/>
              </a:lnSpc>
              <a:spcBef>
                <a:spcPts val="0"/>
              </a:spcBef>
              <a:spcAft>
                <a:spcPts val="0"/>
              </a:spcAft>
              <a:buNone/>
            </a:pPr>
            <a:r>
              <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Maecenas interdum purus eleifend, ullamcorper nisi ut, vestibulum nisi. Nam tincidunt nunc sed dapibus sodales. Nunc id velit arcu. Vivamus tellus est, tristique ut sem vel, semper vehicula orci. Integer consectetur auctor metus, maximus suscipit lacus ultrices ut. Suspendisse efficitur consequat tortor, tempus aliquam mauris egestas et. Nunc sodales aliquet lectus non convallis.</a:t>
            </a:r>
            <a:endParaRPr sz="1200">
              <a:latin typeface="Arimo"/>
              <a:ea typeface="Arimo"/>
              <a:cs typeface="Arimo"/>
              <a:sym typeface="Arimo"/>
            </a:endParaRPr>
          </a:p>
        </p:txBody>
      </p:sp>
      <p:sp>
        <p:nvSpPr>
          <p:cNvPr id="175" name="Google Shape;175;p15"/>
          <p:cNvSpPr txBox="1"/>
          <p:nvPr/>
        </p:nvSpPr>
        <p:spPr>
          <a:xfrm>
            <a:off x="723900" y="7745625"/>
            <a:ext cx="2401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Arimo"/>
                <a:ea typeface="Arimo"/>
                <a:cs typeface="Arimo"/>
                <a:sym typeface="Arimo"/>
              </a:rPr>
              <a:t>Thank you for your consideration.</a:t>
            </a:r>
            <a:endParaRPr sz="1200">
              <a:latin typeface="Arimo"/>
              <a:ea typeface="Arimo"/>
              <a:cs typeface="Arimo"/>
              <a:sym typeface="Arimo"/>
            </a:endParaRPr>
          </a:p>
        </p:txBody>
      </p:sp>
      <p:sp>
        <p:nvSpPr>
          <p:cNvPr id="176" name="Google Shape;176;p15"/>
          <p:cNvSpPr txBox="1"/>
          <p:nvPr/>
        </p:nvSpPr>
        <p:spPr>
          <a:xfrm>
            <a:off x="723900" y="8183775"/>
            <a:ext cx="2401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Arimo"/>
                <a:ea typeface="Arimo"/>
                <a:cs typeface="Arimo"/>
                <a:sym typeface="Arimo"/>
              </a:rPr>
              <a:t>Yours Sincerely,</a:t>
            </a:r>
            <a:endParaRPr sz="1200">
              <a:latin typeface="Arimo"/>
              <a:ea typeface="Arimo"/>
              <a:cs typeface="Arimo"/>
              <a:sym typeface="Arimo"/>
            </a:endParaRPr>
          </a:p>
        </p:txBody>
      </p:sp>
      <p:sp>
        <p:nvSpPr>
          <p:cNvPr id="177" name="Google Shape;177;p15"/>
          <p:cNvSpPr txBox="1"/>
          <p:nvPr/>
        </p:nvSpPr>
        <p:spPr>
          <a:xfrm>
            <a:off x="723900" y="8621925"/>
            <a:ext cx="24012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latin typeface="Arimo"/>
                <a:ea typeface="Arimo"/>
                <a:cs typeface="Arimo"/>
                <a:sym typeface="Arimo"/>
              </a:rPr>
              <a:t>Nathen Jenkins</a:t>
            </a:r>
            <a:endParaRPr sz="1200">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p:nvPr/>
        </p:nvSpPr>
        <p:spPr>
          <a:xfrm>
            <a:off x="0" y="0"/>
            <a:ext cx="7560000" cy="23400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16"/>
          <p:cNvPicPr preferRelativeResize="0"/>
          <p:nvPr/>
        </p:nvPicPr>
        <p:blipFill>
          <a:blip r:embed="rId3">
            <a:alphaModFix amt="10000"/>
          </a:blip>
          <a:stretch>
            <a:fillRect/>
          </a:stretch>
        </p:blipFill>
        <p:spPr>
          <a:xfrm>
            <a:off x="2700" y="3"/>
            <a:ext cx="7560003" cy="2321895"/>
          </a:xfrm>
          <a:prstGeom prst="rect">
            <a:avLst/>
          </a:prstGeom>
          <a:noFill/>
          <a:ln>
            <a:noFill/>
          </a:ln>
        </p:spPr>
      </p:pic>
      <p:sp>
        <p:nvSpPr>
          <p:cNvPr id="184" name="Google Shape;184;p16"/>
          <p:cNvSpPr txBox="1"/>
          <p:nvPr/>
        </p:nvSpPr>
        <p:spPr>
          <a:xfrm>
            <a:off x="669600" y="313200"/>
            <a:ext cx="62208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5200">
                <a:solidFill>
                  <a:srgbClr val="CFB447"/>
                </a:solidFill>
                <a:latin typeface="Fahkwang"/>
                <a:ea typeface="Fahkwang"/>
                <a:cs typeface="Fahkwang"/>
                <a:sym typeface="Fahkwang"/>
              </a:rPr>
              <a:t>NATHEN JENKINS</a:t>
            </a:r>
            <a:endParaRPr sz="5200">
              <a:solidFill>
                <a:srgbClr val="CFB447"/>
              </a:solidFill>
              <a:latin typeface="Fahkwang"/>
              <a:ea typeface="Fahkwang"/>
              <a:cs typeface="Fahkwang"/>
              <a:sym typeface="Fahkwang"/>
            </a:endParaRPr>
          </a:p>
        </p:txBody>
      </p:sp>
      <p:sp>
        <p:nvSpPr>
          <p:cNvPr id="185" name="Google Shape;185;p16"/>
          <p:cNvSpPr txBox="1"/>
          <p:nvPr/>
        </p:nvSpPr>
        <p:spPr>
          <a:xfrm>
            <a:off x="1544400" y="1081200"/>
            <a:ext cx="44712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chemeClr val="lt1"/>
                </a:solidFill>
                <a:latin typeface="Alegreya"/>
                <a:ea typeface="Alegreya"/>
                <a:cs typeface="Alegreya"/>
                <a:sym typeface="Alegreya"/>
              </a:rPr>
              <a:t>Harvard University Resume Template</a:t>
            </a:r>
            <a:endParaRPr sz="1800">
              <a:solidFill>
                <a:schemeClr val="lt1"/>
              </a:solidFill>
              <a:latin typeface="Alegreya"/>
              <a:ea typeface="Alegreya"/>
              <a:cs typeface="Alegreya"/>
              <a:sym typeface="Alegreya"/>
            </a:endParaRPr>
          </a:p>
        </p:txBody>
      </p:sp>
      <p:cxnSp>
        <p:nvCxnSpPr>
          <p:cNvPr id="186" name="Google Shape;186;p16"/>
          <p:cNvCxnSpPr/>
          <p:nvPr/>
        </p:nvCxnSpPr>
        <p:spPr>
          <a:xfrm>
            <a:off x="723600" y="1560000"/>
            <a:ext cx="6118200" cy="0"/>
          </a:xfrm>
          <a:prstGeom prst="straightConnector1">
            <a:avLst/>
          </a:prstGeom>
          <a:noFill/>
          <a:ln cap="flat" cmpd="sng" w="9525">
            <a:solidFill>
              <a:srgbClr val="CFB447"/>
            </a:solidFill>
            <a:prstDash val="solid"/>
            <a:round/>
            <a:headEnd len="med" w="med" type="none"/>
            <a:tailEnd len="med" w="med" type="none"/>
          </a:ln>
        </p:spPr>
      </p:cxnSp>
      <p:cxnSp>
        <p:nvCxnSpPr>
          <p:cNvPr id="187" name="Google Shape;187;p16"/>
          <p:cNvCxnSpPr/>
          <p:nvPr/>
        </p:nvCxnSpPr>
        <p:spPr>
          <a:xfrm>
            <a:off x="723600" y="1959600"/>
            <a:ext cx="6118200" cy="0"/>
          </a:xfrm>
          <a:prstGeom prst="straightConnector1">
            <a:avLst/>
          </a:prstGeom>
          <a:noFill/>
          <a:ln cap="flat" cmpd="sng" w="9525">
            <a:solidFill>
              <a:srgbClr val="CFB447"/>
            </a:solidFill>
            <a:prstDash val="solid"/>
            <a:round/>
            <a:headEnd len="med" w="med" type="none"/>
            <a:tailEnd len="med" w="med" type="none"/>
          </a:ln>
        </p:spPr>
      </p:cxnSp>
      <p:sp>
        <p:nvSpPr>
          <p:cNvPr id="188" name="Google Shape;188;p16"/>
          <p:cNvSpPr txBox="1"/>
          <p:nvPr/>
        </p:nvSpPr>
        <p:spPr>
          <a:xfrm>
            <a:off x="891000" y="166395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+000-111-222-333</a:t>
            </a:r>
            <a:endParaRPr sz="1100">
              <a:solidFill>
                <a:srgbClr val="CFB447"/>
              </a:solidFill>
              <a:latin typeface="EB Garamond Medium"/>
              <a:ea typeface="EB Garamond Medium"/>
              <a:cs typeface="EB Garamond Medium"/>
              <a:sym typeface="EB Garamond Medium"/>
            </a:endParaRPr>
          </a:p>
        </p:txBody>
      </p:sp>
      <p:sp>
        <p:nvSpPr>
          <p:cNvPr id="189" name="Google Shape;189;p16"/>
          <p:cNvSpPr txBox="1"/>
          <p:nvPr/>
        </p:nvSpPr>
        <p:spPr>
          <a:xfrm>
            <a:off x="2386800" y="1659000"/>
            <a:ext cx="1182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example@mail.com</a:t>
            </a:r>
            <a:endParaRPr sz="1100">
              <a:solidFill>
                <a:srgbClr val="CFB447"/>
              </a:solidFill>
              <a:latin typeface="EB Garamond Medium"/>
              <a:ea typeface="EB Garamond Medium"/>
              <a:cs typeface="EB Garamond Medium"/>
              <a:sym typeface="EB Garamond Medium"/>
            </a:endParaRPr>
          </a:p>
        </p:txBody>
      </p:sp>
      <p:sp>
        <p:nvSpPr>
          <p:cNvPr id="190" name="Google Shape;190;p16"/>
          <p:cNvSpPr txBox="1"/>
          <p:nvPr/>
        </p:nvSpPr>
        <p:spPr>
          <a:xfrm>
            <a:off x="39312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Linkedin/in/Username</a:t>
            </a:r>
            <a:endParaRPr sz="1100">
              <a:solidFill>
                <a:srgbClr val="CFB447"/>
              </a:solidFill>
              <a:latin typeface="EB Garamond Medium"/>
              <a:ea typeface="EB Garamond Medium"/>
              <a:cs typeface="EB Garamond Medium"/>
              <a:sym typeface="EB Garamond Medium"/>
            </a:endParaRPr>
          </a:p>
        </p:txBody>
      </p:sp>
      <p:sp>
        <p:nvSpPr>
          <p:cNvPr id="191" name="Google Shape;191;p16"/>
          <p:cNvSpPr txBox="1"/>
          <p:nvPr/>
        </p:nvSpPr>
        <p:spPr>
          <a:xfrm>
            <a:off x="5556600" y="1659000"/>
            <a:ext cx="13446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rgbClr val="CFB447"/>
                </a:solidFill>
                <a:latin typeface="EB Garamond Medium"/>
                <a:ea typeface="EB Garamond Medium"/>
                <a:cs typeface="EB Garamond Medium"/>
                <a:sym typeface="EB Garamond Medium"/>
              </a:rPr>
              <a:t>427 Shields Ports,Utah</a:t>
            </a:r>
            <a:endParaRPr sz="1100">
              <a:solidFill>
                <a:srgbClr val="CFB447"/>
              </a:solidFill>
              <a:latin typeface="EB Garamond Medium"/>
              <a:ea typeface="EB Garamond Medium"/>
              <a:cs typeface="EB Garamond Medium"/>
              <a:sym typeface="EB Garamond Medium"/>
            </a:endParaRPr>
          </a:p>
        </p:txBody>
      </p:sp>
      <p:pic>
        <p:nvPicPr>
          <p:cNvPr id="192" name="Google Shape;192;p16"/>
          <p:cNvPicPr preferRelativeResize="0"/>
          <p:nvPr/>
        </p:nvPicPr>
        <p:blipFill>
          <a:blip r:embed="rId4">
            <a:alphaModFix/>
          </a:blip>
          <a:stretch>
            <a:fillRect/>
          </a:stretch>
        </p:blipFill>
        <p:spPr>
          <a:xfrm>
            <a:off x="715499" y="1677638"/>
            <a:ext cx="141564" cy="158025"/>
          </a:xfrm>
          <a:prstGeom prst="rect">
            <a:avLst/>
          </a:prstGeom>
          <a:noFill/>
          <a:ln>
            <a:noFill/>
          </a:ln>
        </p:spPr>
      </p:pic>
      <p:pic>
        <p:nvPicPr>
          <p:cNvPr id="193" name="Google Shape;193;p16"/>
          <p:cNvPicPr preferRelativeResize="0"/>
          <p:nvPr/>
        </p:nvPicPr>
        <p:blipFill>
          <a:blip r:embed="rId5">
            <a:alphaModFix/>
          </a:blip>
          <a:stretch>
            <a:fillRect/>
          </a:stretch>
        </p:blipFill>
        <p:spPr>
          <a:xfrm>
            <a:off x="2125650" y="1697550"/>
            <a:ext cx="202508" cy="130650"/>
          </a:xfrm>
          <a:prstGeom prst="rect">
            <a:avLst/>
          </a:prstGeom>
          <a:noFill/>
          <a:ln>
            <a:noFill/>
          </a:ln>
        </p:spPr>
      </p:pic>
      <p:pic>
        <p:nvPicPr>
          <p:cNvPr id="194" name="Google Shape;194;p16"/>
          <p:cNvPicPr preferRelativeResize="0"/>
          <p:nvPr/>
        </p:nvPicPr>
        <p:blipFill>
          <a:blip r:embed="rId6">
            <a:alphaModFix/>
          </a:blip>
          <a:stretch>
            <a:fillRect/>
          </a:stretch>
        </p:blipFill>
        <p:spPr>
          <a:xfrm>
            <a:off x="3695925" y="1648199"/>
            <a:ext cx="180603" cy="158025"/>
          </a:xfrm>
          <a:prstGeom prst="rect">
            <a:avLst/>
          </a:prstGeom>
          <a:noFill/>
          <a:ln>
            <a:noFill/>
          </a:ln>
        </p:spPr>
      </p:pic>
      <p:pic>
        <p:nvPicPr>
          <p:cNvPr id="195" name="Google Shape;195;p16"/>
          <p:cNvPicPr preferRelativeResize="0"/>
          <p:nvPr/>
        </p:nvPicPr>
        <p:blipFill>
          <a:blip r:embed="rId7">
            <a:alphaModFix/>
          </a:blip>
          <a:stretch>
            <a:fillRect/>
          </a:stretch>
        </p:blipFill>
        <p:spPr>
          <a:xfrm>
            <a:off x="5369599" y="1670175"/>
            <a:ext cx="161480" cy="158025"/>
          </a:xfrm>
          <a:prstGeom prst="rect">
            <a:avLst/>
          </a:prstGeom>
          <a:noFill/>
          <a:ln>
            <a:noFill/>
          </a:ln>
        </p:spPr>
      </p:pic>
      <p:sp>
        <p:nvSpPr>
          <p:cNvPr id="196" name="Google Shape;196;p16"/>
          <p:cNvSpPr txBox="1"/>
          <p:nvPr/>
        </p:nvSpPr>
        <p:spPr>
          <a:xfrm>
            <a:off x="373863" y="2686050"/>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Education</a:t>
            </a:r>
            <a:endParaRPr b="1" sz="1600">
              <a:latin typeface="Alegreya"/>
              <a:ea typeface="Alegreya"/>
              <a:cs typeface="Alegreya"/>
              <a:sym typeface="Alegreya"/>
            </a:endParaRPr>
          </a:p>
        </p:txBody>
      </p:sp>
      <p:grpSp>
        <p:nvGrpSpPr>
          <p:cNvPr id="197" name="Google Shape;197;p16"/>
          <p:cNvGrpSpPr/>
          <p:nvPr/>
        </p:nvGrpSpPr>
        <p:grpSpPr>
          <a:xfrm>
            <a:off x="378625" y="3100388"/>
            <a:ext cx="1628700" cy="805700"/>
            <a:chOff x="376238" y="3100388"/>
            <a:chExt cx="1628700" cy="805700"/>
          </a:xfrm>
        </p:grpSpPr>
        <p:sp>
          <p:nvSpPr>
            <p:cNvPr id="198" name="Google Shape;198;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DEGREE TITLE HERE</a:t>
              </a:r>
              <a:endParaRPr b="1" sz="1100">
                <a:latin typeface="Arimo"/>
                <a:ea typeface="Arimo"/>
                <a:cs typeface="Arimo"/>
                <a:sym typeface="Arimo"/>
              </a:endParaRPr>
            </a:p>
          </p:txBody>
        </p:sp>
        <p:sp>
          <p:nvSpPr>
            <p:cNvPr id="199" name="Google Shape;199;p16"/>
            <p:cNvSpPr txBox="1"/>
            <p:nvPr/>
          </p:nvSpPr>
          <p:spPr>
            <a:xfrm>
              <a:off x="376238" y="3296488"/>
              <a:ext cx="1628700" cy="6096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Major/Concentration</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Name of University</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2008-2012</a:t>
              </a:r>
              <a:endParaRPr sz="1200">
                <a:latin typeface="Arimo"/>
                <a:ea typeface="Arimo"/>
                <a:cs typeface="Arimo"/>
                <a:sym typeface="Arimo"/>
              </a:endParaRPr>
            </a:p>
          </p:txBody>
        </p:sp>
      </p:grpSp>
      <p:grpSp>
        <p:nvGrpSpPr>
          <p:cNvPr id="200" name="Google Shape;200;p16"/>
          <p:cNvGrpSpPr/>
          <p:nvPr/>
        </p:nvGrpSpPr>
        <p:grpSpPr>
          <a:xfrm>
            <a:off x="376238" y="4095763"/>
            <a:ext cx="1628700" cy="805700"/>
            <a:chOff x="376238" y="3100388"/>
            <a:chExt cx="1628700" cy="805700"/>
          </a:xfrm>
        </p:grpSpPr>
        <p:sp>
          <p:nvSpPr>
            <p:cNvPr id="201" name="Google Shape;201;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DEGREE TITLE HERE</a:t>
              </a:r>
              <a:endParaRPr b="1" sz="1100">
                <a:latin typeface="Arimo"/>
                <a:ea typeface="Arimo"/>
                <a:cs typeface="Arimo"/>
                <a:sym typeface="Arimo"/>
              </a:endParaRPr>
            </a:p>
          </p:txBody>
        </p:sp>
        <p:sp>
          <p:nvSpPr>
            <p:cNvPr id="202" name="Google Shape;202;p16"/>
            <p:cNvSpPr txBox="1"/>
            <p:nvPr/>
          </p:nvSpPr>
          <p:spPr>
            <a:xfrm>
              <a:off x="376238" y="3296488"/>
              <a:ext cx="1628700" cy="6096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Major/Concentration</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Name of University</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2012-2014</a:t>
              </a:r>
              <a:endParaRPr sz="1200">
                <a:latin typeface="Arimo"/>
                <a:ea typeface="Arimo"/>
                <a:cs typeface="Arimo"/>
                <a:sym typeface="Arimo"/>
              </a:endParaRPr>
            </a:p>
          </p:txBody>
        </p:sp>
      </p:grpSp>
      <p:sp>
        <p:nvSpPr>
          <p:cNvPr id="203" name="Google Shape;203;p16"/>
          <p:cNvSpPr txBox="1"/>
          <p:nvPr/>
        </p:nvSpPr>
        <p:spPr>
          <a:xfrm>
            <a:off x="373863" y="5166500"/>
            <a:ext cx="1628700" cy="2463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600">
                <a:latin typeface="Alegreya"/>
                <a:ea typeface="Alegreya"/>
                <a:cs typeface="Alegreya"/>
                <a:sym typeface="Alegreya"/>
              </a:rPr>
              <a:t>Skills</a:t>
            </a:r>
            <a:endParaRPr b="1" sz="1600">
              <a:latin typeface="Alegreya"/>
              <a:ea typeface="Alegreya"/>
              <a:cs typeface="Alegreya"/>
              <a:sym typeface="Alegreya"/>
            </a:endParaRPr>
          </a:p>
        </p:txBody>
      </p:sp>
      <p:grpSp>
        <p:nvGrpSpPr>
          <p:cNvPr id="204" name="Google Shape;204;p16"/>
          <p:cNvGrpSpPr/>
          <p:nvPr/>
        </p:nvGrpSpPr>
        <p:grpSpPr>
          <a:xfrm>
            <a:off x="378625" y="5580838"/>
            <a:ext cx="1628700" cy="1490525"/>
            <a:chOff x="376238" y="3100388"/>
            <a:chExt cx="1628700" cy="1490525"/>
          </a:xfrm>
        </p:grpSpPr>
        <p:sp>
          <p:nvSpPr>
            <p:cNvPr id="205" name="Google Shape;205;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PROFESSIONAL </a:t>
              </a:r>
              <a:endParaRPr b="1" sz="1100">
                <a:latin typeface="Arimo"/>
                <a:ea typeface="Arimo"/>
                <a:cs typeface="Arimo"/>
                <a:sym typeface="Arimo"/>
              </a:endParaRPr>
            </a:p>
          </p:txBody>
        </p:sp>
        <p:sp>
          <p:nvSpPr>
            <p:cNvPr id="206" name="Google Shape;206;p16"/>
            <p:cNvSpPr txBox="1"/>
            <p:nvPr/>
          </p:nvSpPr>
          <p:spPr>
            <a:xfrm>
              <a:off x="376238" y="3344113"/>
              <a:ext cx="1628700" cy="12468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Leadership</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Problem Solving</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Communication</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Teamwork</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Critical Thinking</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Presentation</a:t>
              </a:r>
              <a:endParaRPr sz="1200">
                <a:latin typeface="Arimo"/>
                <a:ea typeface="Arimo"/>
                <a:cs typeface="Arimo"/>
                <a:sym typeface="Arimo"/>
              </a:endParaRPr>
            </a:p>
          </p:txBody>
        </p:sp>
      </p:grpSp>
      <p:grpSp>
        <p:nvGrpSpPr>
          <p:cNvPr id="207" name="Google Shape;207;p16"/>
          <p:cNvGrpSpPr/>
          <p:nvPr/>
        </p:nvGrpSpPr>
        <p:grpSpPr>
          <a:xfrm>
            <a:off x="378625" y="7220363"/>
            <a:ext cx="1628700" cy="1490525"/>
            <a:chOff x="376238" y="3100388"/>
            <a:chExt cx="1628700" cy="1490525"/>
          </a:xfrm>
        </p:grpSpPr>
        <p:sp>
          <p:nvSpPr>
            <p:cNvPr id="208" name="Google Shape;208;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1100">
                  <a:latin typeface="Arimo"/>
                  <a:ea typeface="Arimo"/>
                  <a:cs typeface="Arimo"/>
                  <a:sym typeface="Arimo"/>
                </a:rPr>
                <a:t>TECHNICAL</a:t>
              </a:r>
              <a:endParaRPr b="1" sz="1100">
                <a:latin typeface="Arimo"/>
                <a:ea typeface="Arimo"/>
                <a:cs typeface="Arimo"/>
                <a:sym typeface="Arimo"/>
              </a:endParaRPr>
            </a:p>
          </p:txBody>
        </p:sp>
        <p:sp>
          <p:nvSpPr>
            <p:cNvPr id="209" name="Google Shape;209;p16"/>
            <p:cNvSpPr txBox="1"/>
            <p:nvPr/>
          </p:nvSpPr>
          <p:spPr>
            <a:xfrm>
              <a:off x="376238" y="3344113"/>
              <a:ext cx="1628700" cy="12468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ru" sz="1200">
                  <a:latin typeface="Arimo"/>
                  <a:ea typeface="Arimo"/>
                  <a:cs typeface="Arimo"/>
                  <a:sym typeface="Arimo"/>
                </a:rPr>
                <a:t>Pivot Table</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Microsoft Access</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Google suite</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Data analysis</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Microsoft Word</a:t>
              </a:r>
              <a:endParaRPr sz="1200">
                <a:latin typeface="Arimo"/>
                <a:ea typeface="Arimo"/>
                <a:cs typeface="Arimo"/>
                <a:sym typeface="Arimo"/>
              </a:endParaRPr>
            </a:p>
            <a:p>
              <a:pPr indent="0" lvl="0" marL="0" rtl="0" algn="r">
                <a:lnSpc>
                  <a:spcPct val="115000"/>
                </a:lnSpc>
                <a:spcBef>
                  <a:spcPts val="0"/>
                </a:spcBef>
                <a:spcAft>
                  <a:spcPts val="0"/>
                </a:spcAft>
                <a:buNone/>
              </a:pPr>
              <a:r>
                <a:rPr lang="ru" sz="1200">
                  <a:latin typeface="Arimo"/>
                  <a:ea typeface="Arimo"/>
                  <a:cs typeface="Arimo"/>
                  <a:sym typeface="Arimo"/>
                </a:rPr>
                <a:t>Microsoft Excel</a:t>
              </a:r>
              <a:endParaRPr sz="1200">
                <a:latin typeface="Arimo"/>
                <a:ea typeface="Arimo"/>
                <a:cs typeface="Arimo"/>
                <a:sym typeface="Arimo"/>
              </a:endParaRPr>
            </a:p>
          </p:txBody>
        </p:sp>
      </p:grpSp>
      <p:sp>
        <p:nvSpPr>
          <p:cNvPr id="210" name="Google Shape;210;p16"/>
          <p:cNvSpPr/>
          <p:nvPr/>
        </p:nvSpPr>
        <p:spPr>
          <a:xfrm>
            <a:off x="0" y="10523238"/>
            <a:ext cx="7560000" cy="169200"/>
          </a:xfrm>
          <a:prstGeom prst="rect">
            <a:avLst/>
          </a:prstGeom>
          <a:solidFill>
            <a:srgbClr val="2234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 name="Google Shape;211;p16"/>
          <p:cNvCxnSpPr/>
          <p:nvPr/>
        </p:nvCxnSpPr>
        <p:spPr>
          <a:xfrm>
            <a:off x="2257425" y="2771775"/>
            <a:ext cx="0" cy="7315200"/>
          </a:xfrm>
          <a:prstGeom prst="straightConnector1">
            <a:avLst/>
          </a:prstGeom>
          <a:noFill/>
          <a:ln cap="flat" cmpd="sng" w="19050">
            <a:solidFill>
              <a:srgbClr val="797F81"/>
            </a:solidFill>
            <a:prstDash val="solid"/>
            <a:round/>
            <a:headEnd len="med" w="med" type="none"/>
            <a:tailEnd len="med" w="med" type="none"/>
          </a:ln>
        </p:spPr>
      </p:cxnSp>
      <p:sp>
        <p:nvSpPr>
          <p:cNvPr id="212" name="Google Shape;212;p16"/>
          <p:cNvSpPr txBox="1"/>
          <p:nvPr/>
        </p:nvSpPr>
        <p:spPr>
          <a:xfrm>
            <a:off x="2499813" y="2686050"/>
            <a:ext cx="1628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600">
                <a:latin typeface="Alegreya"/>
                <a:ea typeface="Alegreya"/>
                <a:cs typeface="Alegreya"/>
                <a:sym typeface="Alegreya"/>
              </a:rPr>
              <a:t>References</a:t>
            </a:r>
            <a:endParaRPr b="1" sz="1600">
              <a:latin typeface="Alegreya"/>
              <a:ea typeface="Alegreya"/>
              <a:cs typeface="Alegreya"/>
              <a:sym typeface="Alegreya"/>
            </a:endParaRPr>
          </a:p>
        </p:txBody>
      </p:sp>
      <p:grpSp>
        <p:nvGrpSpPr>
          <p:cNvPr id="213" name="Google Shape;213;p16"/>
          <p:cNvGrpSpPr/>
          <p:nvPr/>
        </p:nvGrpSpPr>
        <p:grpSpPr>
          <a:xfrm>
            <a:off x="2504575" y="3100388"/>
            <a:ext cx="1628700" cy="1018100"/>
            <a:chOff x="376238" y="3100388"/>
            <a:chExt cx="1628700" cy="1018100"/>
          </a:xfrm>
        </p:grpSpPr>
        <p:sp>
          <p:nvSpPr>
            <p:cNvPr id="214" name="Google Shape;214;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latin typeface="Arimo"/>
                  <a:ea typeface="Arimo"/>
                  <a:cs typeface="Arimo"/>
                  <a:sym typeface="Arimo"/>
                </a:rPr>
                <a:t>OTHO GREEN</a:t>
              </a:r>
              <a:endParaRPr b="1" sz="1100">
                <a:latin typeface="Arimo"/>
                <a:ea typeface="Arimo"/>
                <a:cs typeface="Arimo"/>
                <a:sym typeface="Arimo"/>
              </a:endParaRPr>
            </a:p>
          </p:txBody>
        </p:sp>
        <p:sp>
          <p:nvSpPr>
            <p:cNvPr id="215" name="Google Shape;215;p16"/>
            <p:cNvSpPr txBox="1"/>
            <p:nvPr/>
          </p:nvSpPr>
          <p:spPr>
            <a:xfrm>
              <a:off x="376238" y="3296488"/>
              <a:ext cx="16287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Arizona State University</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Associate Professor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1-000-111-2222</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Reference@mail.com</a:t>
              </a:r>
              <a:endParaRPr sz="1200">
                <a:latin typeface="Arimo"/>
                <a:ea typeface="Arimo"/>
                <a:cs typeface="Arimo"/>
                <a:sym typeface="Arimo"/>
              </a:endParaRPr>
            </a:p>
          </p:txBody>
        </p:sp>
      </p:grpSp>
      <p:grpSp>
        <p:nvGrpSpPr>
          <p:cNvPr id="216" name="Google Shape;216;p16"/>
          <p:cNvGrpSpPr/>
          <p:nvPr/>
        </p:nvGrpSpPr>
        <p:grpSpPr>
          <a:xfrm>
            <a:off x="2504575" y="4286538"/>
            <a:ext cx="1628700" cy="1018100"/>
            <a:chOff x="376238" y="3100388"/>
            <a:chExt cx="1628700" cy="1018100"/>
          </a:xfrm>
        </p:grpSpPr>
        <p:sp>
          <p:nvSpPr>
            <p:cNvPr id="217" name="Google Shape;217;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latin typeface="Arimo"/>
                  <a:ea typeface="Arimo"/>
                  <a:cs typeface="Arimo"/>
                  <a:sym typeface="Arimo"/>
                </a:rPr>
                <a:t>GILBERT ABBOTT</a:t>
              </a:r>
              <a:endParaRPr b="1" sz="1100">
                <a:latin typeface="Arimo"/>
                <a:ea typeface="Arimo"/>
                <a:cs typeface="Arimo"/>
                <a:sym typeface="Arimo"/>
              </a:endParaRPr>
            </a:p>
          </p:txBody>
        </p:sp>
        <p:sp>
          <p:nvSpPr>
            <p:cNvPr id="218" name="Google Shape;218;p16"/>
            <p:cNvSpPr txBox="1"/>
            <p:nvPr/>
          </p:nvSpPr>
          <p:spPr>
            <a:xfrm>
              <a:off x="376238" y="3296488"/>
              <a:ext cx="16287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Arizona State University</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Associate Professor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1-333-444-5555</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Reference@mail.com</a:t>
              </a:r>
              <a:endParaRPr sz="1200">
                <a:latin typeface="Arimo"/>
                <a:ea typeface="Arimo"/>
                <a:cs typeface="Arimo"/>
                <a:sym typeface="Arimo"/>
              </a:endParaRPr>
            </a:p>
          </p:txBody>
        </p:sp>
      </p:grpSp>
      <p:grpSp>
        <p:nvGrpSpPr>
          <p:cNvPr id="219" name="Google Shape;219;p16"/>
          <p:cNvGrpSpPr/>
          <p:nvPr/>
        </p:nvGrpSpPr>
        <p:grpSpPr>
          <a:xfrm>
            <a:off x="2504575" y="5532563"/>
            <a:ext cx="1628700" cy="1018100"/>
            <a:chOff x="376238" y="3100388"/>
            <a:chExt cx="1628700" cy="1018100"/>
          </a:xfrm>
        </p:grpSpPr>
        <p:sp>
          <p:nvSpPr>
            <p:cNvPr id="220" name="Google Shape;220;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latin typeface="Arimo"/>
                  <a:ea typeface="Arimo"/>
                  <a:cs typeface="Arimo"/>
                  <a:sym typeface="Arimo"/>
                </a:rPr>
                <a:t>SHERMAN WALKER</a:t>
              </a:r>
              <a:endParaRPr b="1" sz="1100">
                <a:latin typeface="Arimo"/>
                <a:ea typeface="Arimo"/>
                <a:cs typeface="Arimo"/>
                <a:sym typeface="Arimo"/>
              </a:endParaRPr>
            </a:p>
          </p:txBody>
        </p:sp>
        <p:sp>
          <p:nvSpPr>
            <p:cNvPr id="221" name="Google Shape;221;p16"/>
            <p:cNvSpPr txBox="1"/>
            <p:nvPr/>
          </p:nvSpPr>
          <p:spPr>
            <a:xfrm>
              <a:off x="376238" y="3296488"/>
              <a:ext cx="16287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Arizona State University</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Associate Professor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1-666-777-8888</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Reference@mail.com</a:t>
              </a:r>
              <a:endParaRPr sz="1200">
                <a:latin typeface="Arimo"/>
                <a:ea typeface="Arimo"/>
                <a:cs typeface="Arimo"/>
                <a:sym typeface="Arimo"/>
              </a:endParaRPr>
            </a:p>
          </p:txBody>
        </p:sp>
      </p:grpSp>
      <p:grpSp>
        <p:nvGrpSpPr>
          <p:cNvPr id="222" name="Google Shape;222;p16"/>
          <p:cNvGrpSpPr/>
          <p:nvPr/>
        </p:nvGrpSpPr>
        <p:grpSpPr>
          <a:xfrm>
            <a:off x="2504575" y="6727938"/>
            <a:ext cx="1628700" cy="1018100"/>
            <a:chOff x="376238" y="3100388"/>
            <a:chExt cx="1628700" cy="1018100"/>
          </a:xfrm>
        </p:grpSpPr>
        <p:sp>
          <p:nvSpPr>
            <p:cNvPr id="223" name="Google Shape;223;p16"/>
            <p:cNvSpPr txBox="1"/>
            <p:nvPr/>
          </p:nvSpPr>
          <p:spPr>
            <a:xfrm>
              <a:off x="376238" y="3100388"/>
              <a:ext cx="16287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1100">
                  <a:latin typeface="Arimo"/>
                  <a:ea typeface="Arimo"/>
                  <a:cs typeface="Arimo"/>
                  <a:sym typeface="Arimo"/>
                </a:rPr>
                <a:t>PRISCILLA DOYLE</a:t>
              </a:r>
              <a:endParaRPr b="1" sz="1100">
                <a:latin typeface="Arimo"/>
                <a:ea typeface="Arimo"/>
                <a:cs typeface="Arimo"/>
                <a:sym typeface="Arimo"/>
              </a:endParaRPr>
            </a:p>
          </p:txBody>
        </p:sp>
        <p:sp>
          <p:nvSpPr>
            <p:cNvPr id="224" name="Google Shape;224;p16"/>
            <p:cNvSpPr txBox="1"/>
            <p:nvPr/>
          </p:nvSpPr>
          <p:spPr>
            <a:xfrm>
              <a:off x="376238" y="3296488"/>
              <a:ext cx="1628700" cy="822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200">
                  <a:latin typeface="Arimo"/>
                  <a:ea typeface="Arimo"/>
                  <a:cs typeface="Arimo"/>
                  <a:sym typeface="Arimo"/>
                </a:rPr>
                <a:t>Arizona State University</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Associate Professor</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1-999-000-1111</a:t>
              </a:r>
              <a:endParaRPr sz="1200">
                <a:latin typeface="Arimo"/>
                <a:ea typeface="Arimo"/>
                <a:cs typeface="Arimo"/>
                <a:sym typeface="Arimo"/>
              </a:endParaRPr>
            </a:p>
            <a:p>
              <a:pPr indent="0" lvl="0" marL="0" rtl="0" algn="l">
                <a:lnSpc>
                  <a:spcPct val="115000"/>
                </a:lnSpc>
                <a:spcBef>
                  <a:spcPts val="0"/>
                </a:spcBef>
                <a:spcAft>
                  <a:spcPts val="0"/>
                </a:spcAft>
                <a:buNone/>
              </a:pPr>
              <a:r>
                <a:rPr lang="ru" sz="1200">
                  <a:latin typeface="Arimo"/>
                  <a:ea typeface="Arimo"/>
                  <a:cs typeface="Arimo"/>
                  <a:sym typeface="Arimo"/>
                </a:rPr>
                <a:t>Reference@mail.com</a:t>
              </a:r>
              <a:endParaRPr sz="1200">
                <a:latin typeface="Arimo"/>
                <a:ea typeface="Arimo"/>
                <a:cs typeface="Arimo"/>
                <a:sym typeface="Arimo"/>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