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Oooh Baby"/>
      <p:regular r:id="rId8"/>
    </p:embeddedFont>
    <p:embeddedFont>
      <p:font typeface="Bebas Neue"/>
      <p:regular r:id="rId9"/>
    </p:embeddedFont>
    <p:embeddedFont>
      <p:font typeface="Poppins SemiBol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SemiBold-bold.fntdata"/><Relationship Id="rId10" Type="http://schemas.openxmlformats.org/officeDocument/2006/relationships/font" Target="fonts/PoppinsSemiBold-regular.fntdata"/><Relationship Id="rId13" Type="http://schemas.openxmlformats.org/officeDocument/2006/relationships/font" Target="fonts/PoppinsSemiBold-boldItalic.fntdata"/><Relationship Id="rId12" Type="http://schemas.openxmlformats.org/officeDocument/2006/relationships/font" Target="fonts/Poppins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ebas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OoohBab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vignette.png"/>
          <p:cNvPicPr preferRelativeResize="0"/>
          <p:nvPr/>
        </p:nvPicPr>
        <p:blipFill rotWithShape="1">
          <a:blip r:embed="rId3">
            <a:alphaModFix/>
          </a:blip>
          <a:srcRect b="69" l="69" r="69" t="69"/>
          <a:stretch/>
        </p:blipFill>
        <p:spPr>
          <a:xfrm>
            <a:off x="0" y="0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43360" y="911162"/>
            <a:ext cx="6189659" cy="1952475"/>
            <a:chOff x="643360" y="911162"/>
            <a:chExt cx="6189659" cy="1952475"/>
          </a:xfrm>
        </p:grpSpPr>
        <p:sp>
          <p:nvSpPr>
            <p:cNvPr id="56" name="Google Shape;56;p13"/>
            <p:cNvSpPr/>
            <p:nvPr/>
          </p:nvSpPr>
          <p:spPr>
            <a:xfrm rot="-708013">
              <a:off x="737974" y="1247792"/>
              <a:ext cx="3424424" cy="127921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1">
                  <a:ln>
                    <a:noFill/>
                  </a:ln>
                  <a:solidFill>
                    <a:schemeClr val="lt1"/>
                  </a:solidFill>
                  <a:latin typeface="Anton"/>
                </a:rPr>
                <a:t>HAPPY</a:t>
              </a:r>
            </a:p>
          </p:txBody>
        </p:sp>
        <p:sp>
          <p:nvSpPr>
            <p:cNvPr id="57" name="Google Shape;57;p13"/>
            <p:cNvSpPr/>
            <p:nvPr/>
          </p:nvSpPr>
          <p:spPr>
            <a:xfrm rot="-708013">
              <a:off x="3969246" y="1283667"/>
              <a:ext cx="2759699" cy="130304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1">
                  <a:ln>
                    <a:noFill/>
                  </a:ln>
                  <a:solidFill>
                    <a:schemeClr val="lt1"/>
                  </a:solidFill>
                  <a:latin typeface="Anton"/>
                </a:rPr>
                <a:t>HOUR</a:t>
              </a: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1776241" y="689450"/>
            <a:ext cx="4304319" cy="9536676"/>
            <a:chOff x="1735709" y="689450"/>
            <a:chExt cx="4304319" cy="9536676"/>
          </a:xfrm>
        </p:grpSpPr>
        <p:pic>
          <p:nvPicPr>
            <p:cNvPr id="59" name="Google Shape;59;p13" title="Lights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35709" y="2528832"/>
              <a:ext cx="4099201" cy="5695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 title="Cocktail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0829" y="689450"/>
              <a:ext cx="4099200" cy="9536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3"/>
          <p:cNvSpPr txBox="1"/>
          <p:nvPr/>
        </p:nvSpPr>
        <p:spPr>
          <a:xfrm>
            <a:off x="599400" y="8447321"/>
            <a:ext cx="6361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$90 BOTTLE SPECIALS ALL NIGHT</a:t>
            </a:r>
            <a:endParaRPr i="1" sz="37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99400" y="9201521"/>
            <a:ext cx="6361200" cy="677100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5400000" dist="38100">
              <a:schemeClr val="dk1">
                <a:alpha val="99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SUNSETLOUNGE.COM // OCEAN VIEW CLUB, 547 BEACHSIDE BLVD.</a:t>
            </a:r>
            <a:endParaRPr i="1"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LIVE BEATS BY DJ RAY &amp; DJ NOVA</a:t>
            </a:r>
            <a:endParaRPr i="1"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828405">
            <a:off x="275881" y="4941256"/>
            <a:ext cx="2216236" cy="12928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    </a:t>
            </a: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AT</a:t>
            </a:r>
            <a:endParaRPr i="1" sz="4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8PM</a:t>
            </a:r>
            <a:endParaRPr i="1" sz="4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828405">
            <a:off x="4693171" y="4110217"/>
            <a:ext cx="2216236" cy="12928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30</a:t>
            </a:r>
            <a:endParaRPr i="1" sz="4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   </a:t>
            </a:r>
            <a:r>
              <a:rPr i="1" lang="en" sz="4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JULY</a:t>
            </a:r>
            <a:endParaRPr i="1" sz="4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-828398">
            <a:off x="795618" y="2918179"/>
            <a:ext cx="2414874" cy="923413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85725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D600"/>
                </a:solidFill>
                <a:latin typeface="Anton"/>
                <a:ea typeface="Anton"/>
                <a:cs typeface="Anton"/>
                <a:sym typeface="Anton"/>
              </a:rPr>
              <a:t>TROPICAL</a:t>
            </a:r>
            <a:endParaRPr i="1" sz="2400">
              <a:solidFill>
                <a:srgbClr val="FFD600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D600"/>
                </a:solidFill>
                <a:latin typeface="Anton"/>
                <a:ea typeface="Anton"/>
                <a:cs typeface="Anton"/>
                <a:sym typeface="Anton"/>
              </a:rPr>
              <a:t>DELIGHT SPECIAL</a:t>
            </a:r>
            <a:endParaRPr i="1" sz="2400">
              <a:solidFill>
                <a:srgbClr val="FFD6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86000" y="513338"/>
            <a:ext cx="478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   U   N   S   E   T     L   O   U   N   G   E     P   R   E   S   E   N   T   S</a:t>
            </a:r>
            <a:endParaRPr sz="9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1013940">
            <a:off x="1686500" y="5628424"/>
            <a:ext cx="4187000" cy="1908639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6120000" dist="57150">
              <a:srgbClr val="89E3F2">
                <a:alpha val="87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>
                <a:solidFill>
                  <a:schemeClr val="lt1"/>
                </a:solidFill>
                <a:latin typeface="Oooh Baby"/>
                <a:ea typeface="Oooh Baby"/>
                <a:cs typeface="Oooh Baby"/>
                <a:sym typeface="Oooh Baby"/>
              </a:rPr>
              <a:t>F</a:t>
            </a:r>
            <a:r>
              <a:rPr lang="en" sz="11200">
                <a:solidFill>
                  <a:schemeClr val="lt1"/>
                </a:solidFill>
                <a:latin typeface="Oooh Baby"/>
                <a:ea typeface="Oooh Baby"/>
                <a:cs typeface="Oooh Baby"/>
                <a:sym typeface="Oooh Baby"/>
              </a:rPr>
              <a:t>ridays</a:t>
            </a:r>
            <a:endParaRPr sz="11200">
              <a:solidFill>
                <a:schemeClr val="lt1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