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54">
          <p15:clr>
            <a:srgbClr val="747775"/>
          </p15:clr>
        </p15:guide>
        <p15:guide id="2" pos="430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"/>
        <p:guide pos="430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730025" y="813450"/>
            <a:ext cx="6104400" cy="8857575"/>
            <a:chOff x="730025" y="813450"/>
            <a:chExt cx="6104400" cy="8857575"/>
          </a:xfrm>
        </p:grpSpPr>
        <p:cxnSp>
          <p:nvCxnSpPr>
            <p:cNvPr id="55" name="Google Shape;55;p13"/>
            <p:cNvCxnSpPr/>
            <p:nvPr/>
          </p:nvCxnSpPr>
          <p:spPr>
            <a:xfrm>
              <a:off x="730025" y="813450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Google Shape;56;p13"/>
            <p:cNvCxnSpPr/>
            <p:nvPr/>
          </p:nvCxnSpPr>
          <p:spPr>
            <a:xfrm>
              <a:off x="730025" y="1198562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730025" y="1583674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730025" y="1968786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730025" y="2353898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730025" y="2739010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730025" y="3124122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730025" y="3509234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730025" y="3894346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730025" y="4279458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730025" y="4664570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730025" y="5049682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730025" y="5434793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730025" y="5819905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730025" y="6205017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730025" y="6590129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730025" y="6975241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730025" y="7360353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730025" y="7745465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730025" y="8130577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730025" y="8515689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730025" y="8900801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730025" y="9285913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730025" y="9671025"/>
              <a:ext cx="61044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79" name="Google Shape;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999" y="-84850"/>
            <a:ext cx="7679998" cy="1086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