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Freckle Face"/>
      <p:regular r:id="rId7"/>
    </p:embeddedFont>
    <p:embeddedFont>
      <p:font typeface="Glegoo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520">
          <p15:clr>
            <a:srgbClr val="A4A3A4"/>
          </p15:clr>
        </p15:guide>
        <p15:guide id="2" pos="4535">
          <p15:clr>
            <a:srgbClr val="A4A3A4"/>
          </p15:clr>
        </p15:guide>
        <p15:guide id="3" pos="227">
          <p15:clr>
            <a:srgbClr val="9AA0A6"/>
          </p15:clr>
        </p15:guide>
        <p15:guide id="4" orient="horz" pos="175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520" orient="horz"/>
        <p:guide pos="4535"/>
        <p:guide pos="227"/>
        <p:guide pos="1757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Glego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FreckleFace-regular.fntdata"/><Relationship Id="rId8" Type="http://schemas.openxmlformats.org/officeDocument/2006/relationships/font" Target="fonts/Glego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8969"/>
            <a:ext cx="7560000" cy="10701000"/>
          </a:xfrm>
          <a:prstGeom prst="rect">
            <a:avLst/>
          </a:prstGeom>
          <a:solidFill>
            <a:srgbClr val="F4F3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60000" y="2781300"/>
            <a:ext cx="316500" cy="7568700"/>
          </a:xfrm>
          <a:prstGeom prst="rect">
            <a:avLst/>
          </a:prstGeom>
          <a:solidFill>
            <a:srgbClr val="CBBBA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361950" y="2781300"/>
            <a:ext cx="6838200" cy="7568736"/>
            <a:chOff x="361950" y="2781300"/>
            <a:chExt cx="6838200" cy="7568736"/>
          </a:xfrm>
        </p:grpSpPr>
        <p:sp>
          <p:nvSpPr>
            <p:cNvPr id="57" name="Google Shape;57;p13"/>
            <p:cNvSpPr/>
            <p:nvPr/>
          </p:nvSpPr>
          <p:spPr>
            <a:xfrm>
              <a:off x="361950" y="2781300"/>
              <a:ext cx="6838200" cy="75687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361950" y="3067200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61950" y="3354664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361950" y="3649528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361950" y="3936992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361950" y="4231856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361950" y="4519320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361950" y="4814184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361950" y="5101648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361950" y="5396512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61950" y="5683976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61950" y="5978840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61950" y="6266304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61950" y="6561168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61950" y="6848632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361950" y="7143496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361950" y="7430960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361950" y="7725824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361950" y="8013288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361950" y="8308152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361950" y="8595616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361950" y="8890480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361950" y="9177944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361950" y="9472808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361950" y="9760272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361950" y="10055136"/>
              <a:ext cx="6838200" cy="294900"/>
            </a:xfrm>
            <a:prstGeom prst="rect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83" name="Google Shape;83;p13"/>
            <p:cNvCxnSpPr/>
            <p:nvPr/>
          </p:nvCxnSpPr>
          <p:spPr>
            <a:xfrm>
              <a:off x="2319350" y="2781300"/>
              <a:ext cx="0" cy="756750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4191000" y="2781300"/>
              <a:ext cx="0" cy="7567500"/>
            </a:xfrm>
            <a:prstGeom prst="straightConnector1">
              <a:avLst/>
            </a:prstGeom>
            <a:noFill/>
            <a:ln cap="flat" cmpd="sng" w="9525">
              <a:solidFill>
                <a:srgbClr val="CBBBA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85" name="Google Shape;85;p13"/>
          <p:cNvSpPr/>
          <p:nvPr/>
        </p:nvSpPr>
        <p:spPr>
          <a:xfrm>
            <a:off x="361950" y="2781300"/>
            <a:ext cx="6838200" cy="285900"/>
          </a:xfrm>
          <a:prstGeom prst="rect">
            <a:avLst/>
          </a:prstGeom>
          <a:solidFill>
            <a:srgbClr val="634E4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050" y="240901"/>
            <a:ext cx="4455701" cy="22616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1176350" y="2828925"/>
            <a:ext cx="65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6E3E1"/>
                </a:solidFill>
                <a:latin typeface="Glegoo"/>
                <a:ea typeface="Glegoo"/>
                <a:cs typeface="Glegoo"/>
                <a:sym typeface="Glegoo"/>
              </a:rPr>
              <a:t>NAME</a:t>
            </a:r>
            <a:endParaRPr sz="1200">
              <a:solidFill>
                <a:srgbClr val="E6E3E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724213" y="2828925"/>
            <a:ext cx="1066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6E3E1"/>
                </a:solidFill>
                <a:latin typeface="Glegoo"/>
                <a:ea typeface="Glegoo"/>
                <a:cs typeface="Glegoo"/>
                <a:sym typeface="Glegoo"/>
              </a:rPr>
              <a:t>FOOD TYPE</a:t>
            </a:r>
            <a:endParaRPr sz="1200">
              <a:solidFill>
                <a:srgbClr val="E6E3E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5143563" y="2828925"/>
            <a:ext cx="1066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E6E3E1"/>
                </a:solidFill>
                <a:latin typeface="Glegoo"/>
                <a:ea typeface="Glegoo"/>
                <a:cs typeface="Glegoo"/>
                <a:sym typeface="Glegoo"/>
              </a:rPr>
              <a:t>DESCRIPTION</a:t>
            </a:r>
            <a:endParaRPr sz="1200">
              <a:solidFill>
                <a:srgbClr val="E6E3E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781050" y="3123313"/>
            <a:ext cx="938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John Doe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2424113" y="3123313"/>
            <a:ext cx="938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Side Dish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291031" y="3123325"/>
            <a:ext cx="136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Corn on the Cob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90525" y="3123325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781050" y="3413400"/>
            <a:ext cx="938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John Doe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424113" y="3413400"/>
            <a:ext cx="938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Side Dish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4291031" y="3413413"/>
            <a:ext cx="136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Corn on the Cob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390525" y="3415581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2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781050" y="3700875"/>
            <a:ext cx="938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John Doe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2424113" y="3700875"/>
            <a:ext cx="938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Side Dish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291031" y="3700888"/>
            <a:ext cx="136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Corn on the Cob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390525" y="3707836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3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781050" y="3995725"/>
            <a:ext cx="938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John Doe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2424113" y="3995725"/>
            <a:ext cx="938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Side Dish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4291031" y="3995738"/>
            <a:ext cx="136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Corn on the Cob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390525" y="4000092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4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06" name="Google Shape;106;p13"/>
          <p:cNvSpPr txBox="1"/>
          <p:nvPr/>
        </p:nvSpPr>
        <p:spPr>
          <a:xfrm>
            <a:off x="781050" y="4283200"/>
            <a:ext cx="938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John Doe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07" name="Google Shape;107;p13"/>
          <p:cNvSpPr txBox="1"/>
          <p:nvPr/>
        </p:nvSpPr>
        <p:spPr>
          <a:xfrm>
            <a:off x="2424113" y="4283200"/>
            <a:ext cx="9381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Side Dish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08" name="Google Shape;108;p13"/>
          <p:cNvSpPr txBox="1"/>
          <p:nvPr/>
        </p:nvSpPr>
        <p:spPr>
          <a:xfrm>
            <a:off x="4291031" y="4283213"/>
            <a:ext cx="13620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Corn on the Cob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09" name="Google Shape;109;p13"/>
          <p:cNvSpPr txBox="1"/>
          <p:nvPr/>
        </p:nvSpPr>
        <p:spPr>
          <a:xfrm>
            <a:off x="390525" y="4292348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5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10" name="Google Shape;110;p13"/>
          <p:cNvSpPr txBox="1"/>
          <p:nvPr/>
        </p:nvSpPr>
        <p:spPr>
          <a:xfrm>
            <a:off x="390525" y="4584604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6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11" name="Google Shape;111;p13"/>
          <p:cNvSpPr txBox="1"/>
          <p:nvPr/>
        </p:nvSpPr>
        <p:spPr>
          <a:xfrm>
            <a:off x="390525" y="4876859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7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12" name="Google Shape;112;p13"/>
          <p:cNvSpPr txBox="1"/>
          <p:nvPr/>
        </p:nvSpPr>
        <p:spPr>
          <a:xfrm>
            <a:off x="390525" y="5169115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8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390525" y="5461371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9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>
            <a:off x="390525" y="5753627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10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15" name="Google Shape;115;p13"/>
          <p:cNvSpPr txBox="1"/>
          <p:nvPr/>
        </p:nvSpPr>
        <p:spPr>
          <a:xfrm>
            <a:off x="390525" y="6045882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11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390525" y="6338138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</a:t>
            </a: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2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17" name="Google Shape;117;p13"/>
          <p:cNvSpPr txBox="1"/>
          <p:nvPr/>
        </p:nvSpPr>
        <p:spPr>
          <a:xfrm>
            <a:off x="390525" y="6630394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</a:t>
            </a: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3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18" name="Google Shape;118;p13"/>
          <p:cNvSpPr txBox="1"/>
          <p:nvPr/>
        </p:nvSpPr>
        <p:spPr>
          <a:xfrm>
            <a:off x="390525" y="6922649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</a:t>
            </a: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4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19" name="Google Shape;119;p13"/>
          <p:cNvSpPr txBox="1"/>
          <p:nvPr/>
        </p:nvSpPr>
        <p:spPr>
          <a:xfrm>
            <a:off x="390525" y="7214905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</a:t>
            </a: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5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20" name="Google Shape;120;p13"/>
          <p:cNvSpPr txBox="1"/>
          <p:nvPr/>
        </p:nvSpPr>
        <p:spPr>
          <a:xfrm>
            <a:off x="390525" y="7507161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16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21" name="Google Shape;121;p13"/>
          <p:cNvSpPr txBox="1"/>
          <p:nvPr/>
        </p:nvSpPr>
        <p:spPr>
          <a:xfrm>
            <a:off x="390525" y="7799417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17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22" name="Google Shape;122;p13"/>
          <p:cNvSpPr txBox="1"/>
          <p:nvPr/>
        </p:nvSpPr>
        <p:spPr>
          <a:xfrm>
            <a:off x="390525" y="8091672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18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390525" y="8383928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19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24" name="Google Shape;124;p13"/>
          <p:cNvSpPr txBox="1"/>
          <p:nvPr/>
        </p:nvSpPr>
        <p:spPr>
          <a:xfrm>
            <a:off x="390525" y="8676184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20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25" name="Google Shape;125;p13"/>
          <p:cNvSpPr txBox="1"/>
          <p:nvPr/>
        </p:nvSpPr>
        <p:spPr>
          <a:xfrm>
            <a:off x="390525" y="8968440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2</a:t>
            </a: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1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26" name="Google Shape;126;p13"/>
          <p:cNvSpPr txBox="1"/>
          <p:nvPr/>
        </p:nvSpPr>
        <p:spPr>
          <a:xfrm>
            <a:off x="390525" y="9260695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2</a:t>
            </a: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2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390525" y="9552951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2</a:t>
            </a: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3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28" name="Google Shape;128;p13"/>
          <p:cNvSpPr txBox="1"/>
          <p:nvPr/>
        </p:nvSpPr>
        <p:spPr>
          <a:xfrm>
            <a:off x="390525" y="9845207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2</a:t>
            </a: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4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90525" y="10137463"/>
            <a:ext cx="2952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2</a:t>
            </a:r>
            <a:r>
              <a:rPr lang="ru" sz="1200">
                <a:solidFill>
                  <a:schemeClr val="lt1"/>
                </a:solidFill>
                <a:latin typeface="Glegoo"/>
                <a:ea typeface="Glegoo"/>
                <a:cs typeface="Glegoo"/>
                <a:sym typeface="Glegoo"/>
              </a:rPr>
              <a:t>5</a:t>
            </a:r>
            <a:endParaRPr sz="1200">
              <a:solidFill>
                <a:schemeClr val="lt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390525" y="238125"/>
            <a:ext cx="5486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EEA988"/>
                </a:solidFill>
                <a:latin typeface="Freckle Face"/>
                <a:ea typeface="Freckle Face"/>
                <a:cs typeface="Freckle Face"/>
                <a:sym typeface="Freckle Face"/>
              </a:rPr>
              <a:t>Halloween Potluck Sign Up</a:t>
            </a:r>
            <a:endParaRPr sz="2800">
              <a:solidFill>
                <a:srgbClr val="EEA988"/>
              </a:solidFill>
              <a:latin typeface="Freckle Face"/>
              <a:ea typeface="Freckle Face"/>
              <a:cs typeface="Freckle Face"/>
              <a:sym typeface="Freckle Face"/>
            </a:endParaRPr>
          </a:p>
        </p:txBody>
      </p:sp>
      <p:sp>
        <p:nvSpPr>
          <p:cNvPr id="131" name="Google Shape;131;p13"/>
          <p:cNvSpPr txBox="1"/>
          <p:nvPr/>
        </p:nvSpPr>
        <p:spPr>
          <a:xfrm>
            <a:off x="390525" y="876300"/>
            <a:ext cx="2238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Activity / Event Name</a:t>
            </a:r>
            <a:endParaRPr b="1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390525" y="1308300"/>
            <a:ext cx="2238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В</a:t>
            </a:r>
            <a:endParaRPr b="1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390525" y="1778400"/>
            <a:ext cx="5162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list details about the what types of food to bring and what is already provided (eg. cups, plates, bowls, utensils, etc.)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chemeClr val="dk1"/>
                </a:solidFill>
                <a:latin typeface="Glegoo"/>
                <a:ea typeface="Glegoo"/>
                <a:cs typeface="Glegoo"/>
                <a:sym typeface="Glegoo"/>
              </a:rPr>
              <a:t>Food Types: Appetizer. Dessert. Main Dish. Salad. Side Dish. Other</a:t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