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 Black"/>
      <p:bold r:id="rId7"/>
      <p:boldItalic r:id="rId8"/>
    </p:embeddedFont>
    <p:embeddedFont>
      <p:font typeface="Montserrat Medium"/>
      <p:regular r:id="rId9"/>
      <p:bold r:id="rId10"/>
      <p:italic r:id="rId11"/>
      <p:boldItalic r:id="rId12"/>
    </p:embeddedFont>
    <p:embeddedFont>
      <p:font typeface="The Nautigal"/>
      <p:regular r:id="rId13"/>
      <p:bold r:id="rId14"/>
    </p:embeddedFont>
    <p:embeddedFont>
      <p:font typeface="MedievalSharp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713">
          <p15:clr>
            <a:srgbClr val="747775"/>
          </p15:clr>
        </p15:guide>
        <p15:guide id="2" orient="horz" pos="215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13" orient="horz"/>
        <p:guide pos="215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italic.fntdata"/><Relationship Id="rId10" Type="http://schemas.openxmlformats.org/officeDocument/2006/relationships/font" Target="fonts/MontserratMedium-bold.fntdata"/><Relationship Id="rId13" Type="http://schemas.openxmlformats.org/officeDocument/2006/relationships/font" Target="fonts/TheNautigal-regular.fntdata"/><Relationship Id="rId12" Type="http://schemas.openxmlformats.org/officeDocument/2006/relationships/font" Target="fonts/MontserratMedium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Medium-regular.fntdata"/><Relationship Id="rId15" Type="http://schemas.openxmlformats.org/officeDocument/2006/relationships/font" Target="fonts/MedievalSharp-regular.fntdata"/><Relationship Id="rId14" Type="http://schemas.openxmlformats.org/officeDocument/2006/relationships/font" Target="fonts/TheNautigal-bold.fntdata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Black-bold.fntdata"/><Relationship Id="rId8" Type="http://schemas.openxmlformats.org/officeDocument/2006/relationships/font" Target="fonts/Montserrat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4685" r="4694" t="0"/>
          <a:stretch/>
        </p:blipFill>
        <p:spPr>
          <a:xfrm>
            <a:off x="0" y="-16725"/>
            <a:ext cx="7560000" cy="1072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6300" y="8976288"/>
            <a:ext cx="6887398" cy="7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8375" y="1078972"/>
            <a:ext cx="66033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400">
                <a:solidFill>
                  <a:schemeClr val="lt1"/>
                </a:solidFill>
                <a:latin typeface="MedievalSharp"/>
                <a:ea typeface="MedievalSharp"/>
                <a:cs typeface="MedievalSharp"/>
                <a:sym typeface="MedievalSharp"/>
              </a:rPr>
              <a:t>HALLOWEEN</a:t>
            </a:r>
            <a:endParaRPr sz="9400">
              <a:solidFill>
                <a:schemeClr val="lt1"/>
              </a:solidFill>
              <a:latin typeface="MedievalSharp"/>
              <a:ea typeface="MedievalSharp"/>
              <a:cs typeface="MedievalSharp"/>
              <a:sym typeface="MedievalSharp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643479" y="2420293"/>
            <a:ext cx="34023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6900">
                <a:solidFill>
                  <a:srgbClr val="F2981F"/>
                </a:solidFill>
                <a:latin typeface="MedievalSharp"/>
                <a:ea typeface="MedievalSharp"/>
                <a:cs typeface="MedievalSharp"/>
                <a:sym typeface="MedievalSharp"/>
              </a:rPr>
              <a:t>31/10</a:t>
            </a:r>
            <a:endParaRPr sz="7000">
              <a:solidFill>
                <a:srgbClr val="F2981F"/>
              </a:solidFill>
              <a:latin typeface="MedievalSharp"/>
              <a:ea typeface="MedievalSharp"/>
              <a:cs typeface="MedievalSharp"/>
              <a:sym typeface="MedievalSharp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83765" y="2595662"/>
            <a:ext cx="19410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CHRISTIFER BUNNY</a:t>
            </a:r>
            <a:endParaRPr sz="1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DJ FROZEN</a:t>
            </a:r>
            <a:endParaRPr sz="1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ATLANTIDA BAND</a:t>
            </a:r>
            <a:endParaRPr sz="1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022271" y="3453051"/>
            <a:ext cx="1941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AT 9PM</a:t>
            </a:r>
            <a:endParaRPr sz="1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07581" y="4801231"/>
            <a:ext cx="29043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6300">
                <a:solidFill>
                  <a:schemeClr val="lt1"/>
                </a:solidFill>
                <a:latin typeface="The Nautigal"/>
                <a:ea typeface="The Nautigal"/>
                <a:cs typeface="The Nautigal"/>
                <a:sym typeface="The Nautigal"/>
              </a:rPr>
              <a:t>Special  </a:t>
            </a:r>
            <a:endParaRPr b="1" sz="6300">
              <a:solidFill>
                <a:schemeClr val="lt1"/>
              </a:solidFill>
              <a:latin typeface="The Nautigal"/>
              <a:ea typeface="The Nautigal"/>
              <a:cs typeface="The Nautigal"/>
              <a:sym typeface="The Nautigal"/>
            </a:endParaRPr>
          </a:p>
          <a:p>
            <a:pPr indent="0" lvl="0" marL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6300">
                <a:solidFill>
                  <a:schemeClr val="lt1"/>
                </a:solidFill>
                <a:latin typeface="The Nautigal"/>
                <a:ea typeface="The Nautigal"/>
                <a:cs typeface="The Nautigal"/>
                <a:sym typeface="The Nautigal"/>
              </a:rPr>
              <a:t>   Program</a:t>
            </a:r>
            <a:endParaRPr b="1" sz="4000">
              <a:solidFill>
                <a:schemeClr val="lt1"/>
              </a:solidFill>
              <a:latin typeface="The Nautigal"/>
              <a:ea typeface="The Nautigal"/>
              <a:cs typeface="The Nautigal"/>
              <a:sym typeface="The Nautiga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657350" y="8176150"/>
            <a:ext cx="42453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6100">
                <a:solidFill>
                  <a:srgbClr val="F2981F"/>
                </a:solidFill>
                <a:latin typeface="The Nautigal"/>
                <a:ea typeface="The Nautigal"/>
                <a:cs typeface="The Nautigal"/>
                <a:sym typeface="The Nautigal"/>
              </a:rPr>
              <a:t>Night  full  of  fear</a:t>
            </a:r>
            <a:endParaRPr b="1" sz="6100">
              <a:solidFill>
                <a:srgbClr val="F2981F"/>
              </a:solidFill>
              <a:latin typeface="The Nautigal"/>
              <a:ea typeface="The Nautigal"/>
              <a:cs typeface="The Nautigal"/>
              <a:sym typeface="The Nautigal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412800" y="9134454"/>
            <a:ext cx="6734400" cy="424235"/>
            <a:chOff x="412800" y="8892050"/>
            <a:chExt cx="6734400" cy="424235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908550" y="8892050"/>
              <a:ext cx="5742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Montserrat Medium"/>
                  <a:ea typeface="Montserrat Medium"/>
                  <a:cs typeface="Montserrat Medium"/>
                  <a:sym typeface="Montserrat Medium"/>
                </a:rPr>
                <a:t>F O R  I N F O R M A T I O N  C A L L  :  + 1 5 4  7 6 9 1  3 5 2 2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12800" y="9100885"/>
              <a:ext cx="6734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Montserrat Medium"/>
                  <a:ea typeface="Montserrat Medium"/>
                  <a:cs typeface="Montserrat Medium"/>
                  <a:sym typeface="Montserrat Medium"/>
                </a:rPr>
                <a:t>W E B S I T E  :  W W W . </a:t>
              </a:r>
              <a:r>
                <a:rPr lang="ru">
                  <a:latin typeface="Montserrat Medium"/>
                  <a:ea typeface="Montserrat Medium"/>
                  <a:cs typeface="Montserrat Medium"/>
                  <a:sym typeface="Montserrat Medium"/>
                </a:rPr>
                <a:t>G D O C . I O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412800" y="9822707"/>
            <a:ext cx="6734400" cy="476069"/>
            <a:chOff x="412800" y="9822707"/>
            <a:chExt cx="6734400" cy="476069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412800" y="9822707"/>
              <a:ext cx="6734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67890 Luisen platz bld, 90 Berlin, Germany</a:t>
              </a:r>
              <a:endParaRPr sz="12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1553000" y="10052476"/>
              <a:ext cx="44541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0AB2E7"/>
                  </a:solidFill>
                  <a:latin typeface="Oswald"/>
                  <a:ea typeface="Oswald"/>
                  <a:cs typeface="Oswald"/>
                  <a:sym typeface="Oswald"/>
                </a:rPr>
                <a:t>FREE PARKING - FREE DRINKS - HOOKAH - ENTRY $25 </a:t>
              </a:r>
              <a:endParaRPr sz="1600">
                <a:solidFill>
                  <a:srgbClr val="0AB2E7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68" name="Google Shape;68;p13"/>
            <p:cNvGrpSpPr/>
            <p:nvPr/>
          </p:nvGrpSpPr>
          <p:grpSpPr>
            <a:xfrm>
              <a:off x="743875" y="9954632"/>
              <a:ext cx="6072250" cy="228300"/>
              <a:chOff x="743925" y="9601241"/>
              <a:chExt cx="6072250" cy="228300"/>
            </a:xfrm>
          </p:grpSpPr>
          <p:pic>
            <p:nvPicPr>
              <p:cNvPr id="69" name="Google Shape;69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743925" y="9601241"/>
                <a:ext cx="563150" cy="228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" name="Google Shape;70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6253025" y="9601241"/>
                <a:ext cx="563150" cy="2283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71" name="Google Shape;71;p13"/>
          <p:cNvSpPr txBox="1"/>
          <p:nvPr/>
        </p:nvSpPr>
        <p:spPr>
          <a:xfrm>
            <a:off x="1004250" y="196192"/>
            <a:ext cx="5551500" cy="12468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38100">
              <a:srgbClr val="06B3E8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8100">
                <a:solidFill>
                  <a:srgbClr val="06B3E8"/>
                </a:solidFill>
                <a:latin typeface="The Nautigal"/>
                <a:ea typeface="The Nautigal"/>
                <a:cs typeface="The Nautigal"/>
                <a:sym typeface="The Nautigal"/>
              </a:rPr>
              <a:t>Night Party</a:t>
            </a:r>
            <a:endParaRPr b="1" sz="8100">
              <a:solidFill>
                <a:srgbClr val="06B3E8"/>
              </a:solidFill>
              <a:latin typeface="The Nautigal"/>
              <a:ea typeface="The Nautigal"/>
              <a:cs typeface="The Nautigal"/>
              <a:sym typeface="The Nautig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