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  <p:embeddedFont>
      <p:font typeface="Dosis"/>
      <p:regular r:id="rId8"/>
      <p:bold r:id="rId9"/>
    </p:embeddedFont>
    <p:embeddedFont>
      <p:font typeface="Creepster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Creepster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osi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Relationship Id="rId8" Type="http://schemas.openxmlformats.org/officeDocument/2006/relationships/font" Target="fonts/Dosi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5.png"/><Relationship Id="rId13" Type="http://schemas.openxmlformats.org/officeDocument/2006/relationships/image" Target="../media/image8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9" Type="http://schemas.openxmlformats.org/officeDocument/2006/relationships/image" Target="../media/image7.png"/><Relationship Id="rId14" Type="http://schemas.openxmlformats.org/officeDocument/2006/relationships/image" Target="../media/image4.png"/><Relationship Id="rId5" Type="http://schemas.openxmlformats.org/officeDocument/2006/relationships/image" Target="../media/image12.png"/><Relationship Id="rId6" Type="http://schemas.openxmlformats.org/officeDocument/2006/relationships/image" Target="../media/image11.png"/><Relationship Id="rId7" Type="http://schemas.openxmlformats.org/officeDocument/2006/relationships/image" Target="../media/image1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4738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1" y="4000"/>
            <a:ext cx="7554357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8875" y="1486325"/>
            <a:ext cx="6239600" cy="7649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45175" y="7115175"/>
            <a:ext cx="741450" cy="1695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8;p13"/>
          <p:cNvGrpSpPr/>
          <p:nvPr/>
        </p:nvGrpSpPr>
        <p:grpSpPr>
          <a:xfrm>
            <a:off x="4478600" y="0"/>
            <a:ext cx="3081401" cy="2835786"/>
            <a:chOff x="4478600" y="0"/>
            <a:chExt cx="3081401" cy="2835786"/>
          </a:xfrm>
        </p:grpSpPr>
        <p:pic>
          <p:nvPicPr>
            <p:cNvPr id="59" name="Google Shape;5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478600" y="0"/>
              <a:ext cx="3081401" cy="28357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057075" y="559973"/>
              <a:ext cx="882250" cy="208797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1" name="Google Shape;61;p13"/>
          <p:cNvGrpSpPr/>
          <p:nvPr/>
        </p:nvGrpSpPr>
        <p:grpSpPr>
          <a:xfrm>
            <a:off x="0" y="57150"/>
            <a:ext cx="5054549" cy="3054089"/>
            <a:chOff x="0" y="57150"/>
            <a:chExt cx="5054549" cy="3054089"/>
          </a:xfrm>
        </p:grpSpPr>
        <p:pic>
          <p:nvPicPr>
            <p:cNvPr id="62" name="Google Shape;62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0" y="57150"/>
              <a:ext cx="5054549" cy="30540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926675" y="1542174"/>
              <a:ext cx="882259" cy="13192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4" name="Google Shape;6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44725" y="8642425"/>
            <a:ext cx="1746000" cy="1848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" name="Google Shape;65;p13"/>
          <p:cNvGrpSpPr/>
          <p:nvPr/>
        </p:nvGrpSpPr>
        <p:grpSpPr>
          <a:xfrm>
            <a:off x="5493929" y="8478306"/>
            <a:ext cx="1495425" cy="1936418"/>
            <a:chOff x="5493929" y="8478306"/>
            <a:chExt cx="1495425" cy="1936418"/>
          </a:xfrm>
        </p:grpSpPr>
        <p:pic>
          <p:nvPicPr>
            <p:cNvPr id="66" name="Google Shape;66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493929" y="8478306"/>
              <a:ext cx="1495425" cy="17792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5551074" y="10001774"/>
              <a:ext cx="1402175" cy="4129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8" name="Google Shape;68;p13"/>
          <p:cNvGrpSpPr/>
          <p:nvPr/>
        </p:nvGrpSpPr>
        <p:grpSpPr>
          <a:xfrm>
            <a:off x="3914775" y="8805025"/>
            <a:ext cx="1814941" cy="1858400"/>
            <a:chOff x="3914775" y="8805025"/>
            <a:chExt cx="1814941" cy="1858400"/>
          </a:xfrm>
        </p:grpSpPr>
        <p:pic>
          <p:nvPicPr>
            <p:cNvPr id="69" name="Google Shape;69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3914775" y="8805025"/>
              <a:ext cx="1814941" cy="1695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4105275" y="10198823"/>
              <a:ext cx="1495425" cy="46460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1" name="Google Shape;71;p13"/>
          <p:cNvSpPr txBox="1"/>
          <p:nvPr/>
        </p:nvSpPr>
        <p:spPr>
          <a:xfrm>
            <a:off x="1894050" y="1707700"/>
            <a:ext cx="37719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100">
                <a:solidFill>
                  <a:srgbClr val="F9B233"/>
                </a:solidFill>
                <a:latin typeface="Cookie"/>
                <a:ea typeface="Cookie"/>
                <a:cs typeface="Cookie"/>
                <a:sym typeface="Cookie"/>
              </a:rPr>
              <a:t>Special</a:t>
            </a:r>
            <a:endParaRPr sz="6100">
              <a:solidFill>
                <a:srgbClr val="F9B233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825950" y="2730175"/>
            <a:ext cx="39081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6000">
                <a:solidFill>
                  <a:schemeClr val="lt1"/>
                </a:solidFill>
                <a:latin typeface="Creepster"/>
                <a:ea typeface="Creepster"/>
                <a:cs typeface="Creepster"/>
                <a:sym typeface="Creepster"/>
              </a:rPr>
              <a:t>Halloween</a:t>
            </a:r>
            <a:endParaRPr sz="6000">
              <a:solidFill>
                <a:schemeClr val="lt1"/>
              </a:solidFill>
              <a:latin typeface="Creepster"/>
              <a:ea typeface="Creepster"/>
              <a:cs typeface="Creepster"/>
              <a:sym typeface="Creepster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chemeClr val="lt1"/>
                </a:solidFill>
                <a:latin typeface="Creepster"/>
                <a:ea typeface="Creepster"/>
                <a:cs typeface="Creepster"/>
                <a:sym typeface="Creepster"/>
              </a:rPr>
              <a:t>menu</a:t>
            </a:r>
            <a:endParaRPr sz="6000">
              <a:solidFill>
                <a:schemeClr val="lt1"/>
              </a:solidFill>
              <a:latin typeface="Creepster"/>
              <a:ea typeface="Creepster"/>
              <a:cs typeface="Creepster"/>
              <a:sym typeface="Creepster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416375" y="4595000"/>
            <a:ext cx="257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73A077"/>
                </a:solidFill>
                <a:latin typeface="Creepster"/>
                <a:ea typeface="Creepster"/>
                <a:cs typeface="Creepster"/>
                <a:sym typeface="Creepster"/>
              </a:rPr>
              <a:t>Main Dishes</a:t>
            </a:r>
            <a:endParaRPr sz="3000">
              <a:solidFill>
                <a:srgbClr val="73A077"/>
              </a:solidFill>
              <a:latin typeface="Creepster"/>
              <a:ea typeface="Creepster"/>
              <a:cs typeface="Creepster"/>
              <a:sym typeface="Creepster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425900" y="5080775"/>
            <a:ext cx="2574600" cy="3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Roasted Chicken Supreme Shrimp Cocktail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Dim sum Platter 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Chinese Spring Rolls Friend Fillet Steak 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Grilled Sirloin Streak Chargrilled Rump Shoulder of Lamb 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Rye Bay Scallops 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Chicken Breast Special Smoked Salmon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683450" y="4595000"/>
            <a:ext cx="2107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73A077"/>
                </a:solidFill>
                <a:latin typeface="Creepster"/>
                <a:ea typeface="Creepster"/>
                <a:cs typeface="Creepster"/>
                <a:sym typeface="Creepster"/>
              </a:rPr>
              <a:t>Beverages</a:t>
            </a:r>
            <a:endParaRPr sz="3000">
              <a:solidFill>
                <a:srgbClr val="73A077"/>
              </a:solidFill>
              <a:latin typeface="Creepster"/>
              <a:ea typeface="Creepster"/>
              <a:cs typeface="Creepster"/>
              <a:sym typeface="Creepster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692975" y="5080775"/>
            <a:ext cx="1746000" cy="14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Apple Juice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Mango Juice Pineapple Juice Iced Coffee Smoothies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