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reepster"/>
      <p:regular r:id="rId7"/>
    </p:embeddedFont>
    <p:embeddedFont>
      <p:font typeface="Jolly Lodger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283">
          <p15:clr>
            <a:srgbClr val="9AA0A6"/>
          </p15:clr>
        </p15:guide>
        <p15:guide id="4" pos="447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 pos="283"/>
        <p:guide pos="447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reepster-regular.fntdata"/><Relationship Id="rId8" Type="http://schemas.openxmlformats.org/officeDocument/2006/relationships/font" Target="fonts/JollyLodg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60001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11466" r="11008" t="0"/>
          <a:stretch/>
        </p:blipFill>
        <p:spPr>
          <a:xfrm>
            <a:off x="2825" y="266700"/>
            <a:ext cx="7554350" cy="711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3650" y="527450"/>
            <a:ext cx="4162775" cy="41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4761" l="13440" r="11218" t="0"/>
          <a:stretch/>
        </p:blipFill>
        <p:spPr>
          <a:xfrm>
            <a:off x="2825" y="3105600"/>
            <a:ext cx="7554350" cy="75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4253" y="563881"/>
            <a:ext cx="4042875" cy="35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81703" y="336450"/>
            <a:ext cx="2331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solidFill>
                  <a:srgbClr val="95C11F"/>
                </a:solidFill>
                <a:latin typeface="Creepster"/>
                <a:ea typeface="Creepster"/>
                <a:cs typeface="Creepster"/>
                <a:sym typeface="Creepster"/>
              </a:rPr>
              <a:t>Halloween</a:t>
            </a:r>
            <a:endParaRPr sz="3900">
              <a:solidFill>
                <a:srgbClr val="95C11F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81703" y="977962"/>
            <a:ext cx="23319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700">
                <a:solidFill>
                  <a:srgbClr val="DEDC00"/>
                </a:solidFill>
                <a:latin typeface="Creepster"/>
                <a:ea typeface="Creepster"/>
                <a:cs typeface="Creepster"/>
                <a:sym typeface="Creepster"/>
              </a:rPr>
              <a:t>Sales</a:t>
            </a:r>
            <a:endParaRPr sz="7700">
              <a:solidFill>
                <a:srgbClr val="DEDC00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81703" y="2165125"/>
            <a:ext cx="2331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rgbClr val="95C11F"/>
                </a:solidFill>
                <a:latin typeface="Creepster"/>
                <a:ea typeface="Creepster"/>
                <a:cs typeface="Creepster"/>
                <a:sym typeface="Creepster"/>
              </a:rPr>
              <a:t>50% OFF</a:t>
            </a:r>
            <a:endParaRPr sz="5000">
              <a:solidFill>
                <a:srgbClr val="95C11F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124075" y="4976825"/>
            <a:ext cx="350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rPr>
              <a:t>USE CODE:</a:t>
            </a:r>
            <a:r>
              <a:rPr lang="ru"/>
              <a:t> </a:t>
            </a:r>
            <a:r>
              <a:rPr lang="ru" sz="3600">
                <a:solidFill>
                  <a:srgbClr val="95C11F"/>
                </a:solidFill>
                <a:latin typeface="Creepster"/>
                <a:ea typeface="Creepster"/>
                <a:cs typeface="Creepster"/>
                <a:sym typeface="Creepster"/>
              </a:rPr>
              <a:t>MONSTERS</a:t>
            </a:r>
            <a:endParaRPr sz="3600">
              <a:solidFill>
                <a:srgbClr val="95C11F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559063" y="5591175"/>
            <a:ext cx="3505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rPr>
              <a:t>THE </a:t>
            </a:r>
            <a:r>
              <a:rPr lang="ru" sz="5000">
                <a:solidFill>
                  <a:srgbClr val="95C11F"/>
                </a:solidFill>
                <a:latin typeface="Creepster"/>
                <a:ea typeface="Creepster"/>
                <a:cs typeface="Creepster"/>
                <a:sym typeface="Creepster"/>
              </a:rPr>
              <a:t>Jacket</a:t>
            </a:r>
            <a:r>
              <a:rPr lang="ru" sz="5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rPr>
              <a:t> OF FRANKENSTEIN</a:t>
            </a:r>
            <a:endParaRPr sz="5000">
              <a:solidFill>
                <a:srgbClr val="95C11F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1123987" y="5653200"/>
            <a:ext cx="2009750" cy="1599900"/>
            <a:chOff x="1123988" y="5767500"/>
            <a:chExt cx="2009750" cy="1599900"/>
          </a:xfrm>
        </p:grpSpPr>
        <p:grpSp>
          <p:nvGrpSpPr>
            <p:cNvPr id="65" name="Google Shape;65;p13"/>
            <p:cNvGrpSpPr/>
            <p:nvPr/>
          </p:nvGrpSpPr>
          <p:grpSpPr>
            <a:xfrm>
              <a:off x="1305375" y="5767500"/>
              <a:ext cx="1599900" cy="1599900"/>
              <a:chOff x="1305375" y="5767500"/>
              <a:chExt cx="1599900" cy="1599900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1305375" y="5767500"/>
                <a:ext cx="1599900" cy="1599900"/>
              </a:xfrm>
              <a:prstGeom prst="ellipse">
                <a:avLst/>
              </a:prstGeom>
              <a:solidFill>
                <a:srgbClr val="95C1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1371900" y="5824850"/>
                <a:ext cx="1466700" cy="1466700"/>
              </a:xfrm>
              <a:prstGeom prst="ellipse">
                <a:avLst/>
              </a:prstGeom>
              <a:solidFill>
                <a:srgbClr val="DEDC00"/>
              </a:solidFill>
              <a:ln cap="flat" cmpd="sng" w="38100">
                <a:solidFill>
                  <a:srgbClr val="20003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68" name="Google Shape;68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23987" y="5945200"/>
              <a:ext cx="2009750" cy="139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13"/>
          <p:cNvSpPr txBox="1"/>
          <p:nvPr/>
        </p:nvSpPr>
        <p:spPr>
          <a:xfrm>
            <a:off x="382475" y="7424763"/>
            <a:ext cx="3505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rPr>
              <a:t>THE </a:t>
            </a:r>
            <a:r>
              <a:rPr lang="ru" sz="5000">
                <a:solidFill>
                  <a:srgbClr val="95C11F"/>
                </a:solidFill>
                <a:latin typeface="Creepster"/>
                <a:ea typeface="Creepster"/>
                <a:cs typeface="Creepster"/>
                <a:sym typeface="Creepster"/>
              </a:rPr>
              <a:t>HAT</a:t>
            </a:r>
            <a:r>
              <a:rPr lang="ru" sz="5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rPr>
              <a:t> OF </a:t>
            </a:r>
            <a:endParaRPr sz="5000">
              <a:solidFill>
                <a:schemeClr val="lt1"/>
              </a:solidFill>
              <a:latin typeface="Jolly Lodger"/>
              <a:ea typeface="Jolly Lodger"/>
              <a:cs typeface="Jolly Lodger"/>
              <a:sym typeface="Jolly Lodg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chemeClr val="lt1"/>
                </a:solidFill>
                <a:latin typeface="Jolly Lodger"/>
                <a:ea typeface="Jolly Lodger"/>
                <a:cs typeface="Jolly Lodger"/>
                <a:sym typeface="Jolly Lodger"/>
              </a:rPr>
              <a:t>THE WITCH</a:t>
            </a:r>
            <a:endParaRPr sz="5000">
              <a:solidFill>
                <a:srgbClr val="95C11F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3992850" y="7601025"/>
            <a:ext cx="1599900" cy="1599900"/>
            <a:chOff x="1305375" y="5767500"/>
            <a:chExt cx="1599900" cy="1599900"/>
          </a:xfrm>
        </p:grpSpPr>
        <p:sp>
          <p:nvSpPr>
            <p:cNvPr id="71" name="Google Shape;71;p13"/>
            <p:cNvSpPr/>
            <p:nvPr/>
          </p:nvSpPr>
          <p:spPr>
            <a:xfrm>
              <a:off x="1305375" y="5767500"/>
              <a:ext cx="1599900" cy="1599900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371900" y="5824850"/>
              <a:ext cx="1466700" cy="1466700"/>
            </a:xfrm>
            <a:prstGeom prst="ellipse">
              <a:avLst/>
            </a:prstGeom>
            <a:solidFill>
              <a:srgbClr val="DEDC00"/>
            </a:solidFill>
            <a:ln cap="flat" cmpd="sng" w="38100">
              <a:solidFill>
                <a:srgbClr val="200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3" name="Google Shape;7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50335" y="7483700"/>
            <a:ext cx="2093253" cy="13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82525" y="9272600"/>
            <a:ext cx="6927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95C11F"/>
                </a:solidFill>
                <a:latin typeface="Jolly Lodger"/>
                <a:ea typeface="Jolly Lodger"/>
                <a:cs typeface="Jolly Lodger"/>
                <a:sym typeface="Jolly Lodger"/>
              </a:rPr>
              <a:t>Take them before monsters do and be the best version of yourself this HALLOWEEN</a:t>
            </a:r>
            <a:endParaRPr sz="3600">
              <a:solidFill>
                <a:srgbClr val="95C11F"/>
              </a:solidFill>
              <a:latin typeface="Jolly Lodger"/>
              <a:ea typeface="Jolly Lodger"/>
              <a:cs typeface="Jolly Lodger"/>
              <a:sym typeface="Jolly Lodg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