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Amatic SC"/>
      <p:regular r:id="rId7"/>
      <p:bold r:id="rId8"/>
    </p:embeddedFont>
    <p:embeddedFont>
      <p:font typeface="Freckle Face"/>
      <p:regular r:id="rId9"/>
    </p:embeddedFont>
    <p:embeddedFont>
      <p:font typeface="Denk One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DenkOne-regular.fntdata"/><Relationship Id="rId9" Type="http://schemas.openxmlformats.org/officeDocument/2006/relationships/font" Target="fonts/FreckleFac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maticSC-regular.fntdata"/><Relationship Id="rId8" Type="http://schemas.openxmlformats.org/officeDocument/2006/relationships/font" Target="fonts/AmaticSC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5.png"/><Relationship Id="rId7" Type="http://schemas.openxmlformats.org/officeDocument/2006/relationships/image" Target="../media/image2.png"/><Relationship Id="rId8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"/>
            <a:ext cx="7560000" cy="10691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b="12709" l="10170" r="12834" t="10028"/>
          <a:stretch/>
        </p:blipFill>
        <p:spPr>
          <a:xfrm>
            <a:off x="0" y="0"/>
            <a:ext cx="7559999" cy="10691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15425" y="628650"/>
            <a:ext cx="6655250" cy="99561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 rotWithShape="1">
          <a:blip r:embed="rId6">
            <a:alphaModFix/>
          </a:blip>
          <a:srcRect b="0" l="0" r="0" t="1195"/>
          <a:stretch/>
        </p:blipFill>
        <p:spPr>
          <a:xfrm>
            <a:off x="30000" y="-52387"/>
            <a:ext cx="7560001" cy="10442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939193" y="5096325"/>
            <a:ext cx="1670900" cy="2550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9" name="Google Shape;59;p13"/>
          <p:cNvGrpSpPr/>
          <p:nvPr/>
        </p:nvGrpSpPr>
        <p:grpSpPr>
          <a:xfrm>
            <a:off x="2224099" y="2524125"/>
            <a:ext cx="3052375" cy="428625"/>
            <a:chOff x="2224099" y="2524125"/>
            <a:chExt cx="3052375" cy="428625"/>
          </a:xfrm>
        </p:grpSpPr>
        <p:pic>
          <p:nvPicPr>
            <p:cNvPr id="60" name="Google Shape;60;p1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2224099" y="2524125"/>
              <a:ext cx="432975" cy="4286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1" name="Google Shape;61;p1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flipH="1">
              <a:off x="4843499" y="2524125"/>
              <a:ext cx="432975" cy="4286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2" name="Google Shape;62;p13"/>
          <p:cNvSpPr txBox="1"/>
          <p:nvPr/>
        </p:nvSpPr>
        <p:spPr>
          <a:xfrm>
            <a:off x="2659375" y="2465738"/>
            <a:ext cx="2241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Denk One"/>
                <a:ea typeface="Denk One"/>
                <a:cs typeface="Denk One"/>
                <a:sym typeface="Denk One"/>
              </a:rPr>
              <a:t>JOIN US FOR</a:t>
            </a:r>
            <a:endParaRPr sz="2800">
              <a:solidFill>
                <a:schemeClr val="lt1"/>
              </a:solidFill>
              <a:latin typeface="Denk One"/>
              <a:ea typeface="Denk One"/>
              <a:cs typeface="Denk One"/>
              <a:sym typeface="Denk One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2111700" y="3027725"/>
            <a:ext cx="33366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7600">
                <a:solidFill>
                  <a:srgbClr val="FAB73E"/>
                </a:solidFill>
                <a:latin typeface="Freckle Face"/>
                <a:ea typeface="Freckle Face"/>
                <a:cs typeface="Freckle Face"/>
                <a:sym typeface="Freckle Face"/>
              </a:rPr>
              <a:t>Emma’s</a:t>
            </a:r>
            <a:endParaRPr sz="7600">
              <a:solidFill>
                <a:srgbClr val="FAB73E"/>
              </a:solidFill>
              <a:latin typeface="Freckle Face"/>
              <a:ea typeface="Freckle Face"/>
              <a:cs typeface="Freckle Face"/>
              <a:sym typeface="Freckle Face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1926000" y="4146913"/>
            <a:ext cx="37080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900">
                <a:solidFill>
                  <a:srgbClr val="95C11F"/>
                </a:solidFill>
                <a:latin typeface="Denk One"/>
                <a:ea typeface="Denk One"/>
                <a:cs typeface="Denk One"/>
                <a:sym typeface="Denk One"/>
              </a:rPr>
              <a:t>BIRTHDAY PARTY</a:t>
            </a:r>
            <a:endParaRPr sz="3900">
              <a:solidFill>
                <a:srgbClr val="95C11F"/>
              </a:solidFill>
              <a:latin typeface="Denk One"/>
              <a:ea typeface="Denk One"/>
              <a:cs typeface="Denk One"/>
              <a:sym typeface="Denk One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1926000" y="5589963"/>
            <a:ext cx="3708000" cy="27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 sz="42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MONDAY, OCTOBER 31</a:t>
            </a:r>
            <a:endParaRPr b="1" sz="4200">
              <a:solidFill>
                <a:schemeClr val="lt1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 sz="42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3:00 PM</a:t>
            </a:r>
            <a:endParaRPr b="1" sz="4200">
              <a:solidFill>
                <a:schemeClr val="lt1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 sz="42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666 PARTY STREET</a:t>
            </a:r>
            <a:endParaRPr b="1" sz="4200">
              <a:solidFill>
                <a:schemeClr val="lt1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200">
              <a:solidFill>
                <a:schemeClr val="l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