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 ExtraLight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Mrs Saint Delafield"/>
      <p:regular r:id="rId15"/>
    </p:embeddedFont>
    <p:embeddedFont>
      <p:font typeface="Nunito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3458">
          <p15:clr>
            <a:srgbClr val="A4A3A4"/>
          </p15:clr>
        </p15:guide>
        <p15:guide id="3" pos="850">
          <p15:clr>
            <a:srgbClr val="9AA0A6"/>
          </p15:clr>
        </p15:guide>
        <p15:guide id="4" orient="horz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3458"/>
        <p:guide pos="850"/>
        <p:guide pos="22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font" Target="fonts/NunitoExtraLight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ExtraLight-italic.fntdata"/><Relationship Id="rId15" Type="http://schemas.openxmlformats.org/officeDocument/2006/relationships/font" Target="fonts/MrsSaintDelafield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NunitoLight-bold.fntdata"/><Relationship Id="rId16" Type="http://schemas.openxmlformats.org/officeDocument/2006/relationships/font" Target="fonts/Nunito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Light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Light-italic.fntdata"/><Relationship Id="rId7" Type="http://schemas.openxmlformats.org/officeDocument/2006/relationships/font" Target="fonts/NunitoExtraLight-regular.fntdata"/><Relationship Id="rId8" Type="http://schemas.openxmlformats.org/officeDocument/2006/relationships/font" Target="fonts/NunitoExtra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FE1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278550" y="414025"/>
            <a:ext cx="2398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Mrs Saint Delafield"/>
                <a:ea typeface="Mrs Saint Delafield"/>
                <a:cs typeface="Mrs Saint Delafield"/>
                <a:sym typeface="Mrs Saint Delafield"/>
              </a:rPr>
              <a:t>Price list</a:t>
            </a:r>
            <a:endParaRPr sz="6000"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6119" y="387519"/>
            <a:ext cx="1003650" cy="10036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520575" y="1351400"/>
            <a:ext cx="1454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Nunito Light"/>
                <a:ea typeface="Nunito Light"/>
                <a:cs typeface="Nunito Light"/>
                <a:sym typeface="Nunito Light"/>
              </a:rPr>
              <a:t>PRETTY HAIR</a:t>
            </a:r>
            <a:endParaRPr sz="1300">
              <a:latin typeface="Nunito Light"/>
              <a:ea typeface="Nunito Light"/>
              <a:cs typeface="Nunito Light"/>
              <a:sym typeface="Nunito Ligh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3630900" y="1815125"/>
            <a:ext cx="298200" cy="304800"/>
            <a:chOff x="4325825" y="1815125"/>
            <a:chExt cx="298200" cy="304800"/>
          </a:xfrm>
        </p:grpSpPr>
        <p:cxnSp>
          <p:nvCxnSpPr>
            <p:cNvPr id="59" name="Google Shape;59;p13"/>
            <p:cNvCxnSpPr/>
            <p:nvPr/>
          </p:nvCxnSpPr>
          <p:spPr>
            <a:xfrm flipH="1">
              <a:off x="4325825" y="1815125"/>
              <a:ext cx="298200" cy="304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325825" y="1815125"/>
              <a:ext cx="298200" cy="304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1" name="Google Shape;61;p13"/>
          <p:cNvSpPr txBox="1"/>
          <p:nvPr/>
        </p:nvSpPr>
        <p:spPr>
          <a:xfrm>
            <a:off x="1354625" y="2325324"/>
            <a:ext cx="119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Nunito"/>
                <a:ea typeface="Nunito"/>
                <a:cs typeface="Nunito"/>
                <a:sym typeface="Nunito"/>
              </a:rPr>
              <a:t>CUT</a:t>
            </a:r>
            <a:endParaRPr sz="2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59348" y="2861918"/>
            <a:ext cx="24744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WOMEN’S HAIRCUT MEN'S HAIR CUT CHILD'S HAIRCUT BANG TRIM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5081025" y="2762425"/>
            <a:ext cx="0" cy="1410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5455200" y="2861925"/>
            <a:ext cx="520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50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35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354625" y="4587573"/>
            <a:ext cx="119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Nunito"/>
                <a:ea typeface="Nunito"/>
                <a:cs typeface="Nunito"/>
                <a:sym typeface="Nunito"/>
              </a:rPr>
              <a:t>STYLE</a:t>
            </a:r>
            <a:endParaRPr sz="2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659348" y="5124168"/>
            <a:ext cx="24744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BLOWOUT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BRAIDS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CURLS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STRAIGHTEN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OLAPLEX TREATMENT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BRAZILIAN BLOWOUT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5081025" y="5024674"/>
            <a:ext cx="0" cy="2030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5455200" y="5124174"/>
            <a:ext cx="5202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35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35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40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50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354625" y="7463525"/>
            <a:ext cx="134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Nunito"/>
                <a:ea typeface="Nunito"/>
                <a:cs typeface="Nunito"/>
                <a:sym typeface="Nunito"/>
              </a:rPr>
              <a:t>COLOR</a:t>
            </a:r>
            <a:endParaRPr sz="2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659348" y="8000116"/>
            <a:ext cx="24744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FULL HIGHLIGHT PARTIAL HIGHLIGHT ALL OVER COLOR ROOT TOUCH UP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ВALAYAGE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COLOR CORRECTION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5081025" y="7900622"/>
            <a:ext cx="0" cy="2030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5455200" y="8000125"/>
            <a:ext cx="778500" cy="21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220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110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100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75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200 +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Nunito ExtraLight"/>
                <a:ea typeface="Nunito ExtraLight"/>
                <a:cs typeface="Nunito ExtraLight"/>
                <a:sym typeface="Nunito ExtraLight"/>
              </a:rPr>
              <a:t>280 +</a:t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