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Rubik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Rubik-boldItalic.fntdata"/><Relationship Id="rId9" Type="http://schemas.openxmlformats.org/officeDocument/2006/relationships/font" Target="fonts/Rubik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ubik-regular.fntdata"/><Relationship Id="rId8" Type="http://schemas.openxmlformats.org/officeDocument/2006/relationships/font" Target="fonts/Rubik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39800" y="251000"/>
            <a:ext cx="7090200" cy="10205100"/>
          </a:xfrm>
          <a:prstGeom prst="roundRect">
            <a:avLst>
              <a:gd fmla="val 4020" name="adj"/>
            </a:avLst>
          </a:prstGeom>
          <a:noFill/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419100" y="415475"/>
            <a:ext cx="6721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Guided Number Tracing</a:t>
            </a:r>
            <a:endParaRPr b="1" sz="4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56" name="Google Shape;56;p13"/>
          <p:cNvCxnSpPr/>
          <p:nvPr/>
        </p:nvCxnSpPr>
        <p:spPr>
          <a:xfrm>
            <a:off x="640900" y="1506300"/>
            <a:ext cx="6232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" name="Google Shape;57;p13"/>
          <p:cNvSpPr txBox="1"/>
          <p:nvPr/>
        </p:nvSpPr>
        <p:spPr>
          <a:xfrm>
            <a:off x="568775" y="1137000"/>
            <a:ext cx="6304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Name:</a:t>
            </a:r>
            <a:endParaRPr b="1" sz="12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58" name="Google Shape;58;p13"/>
          <p:cNvGrpSpPr/>
          <p:nvPr/>
        </p:nvGrpSpPr>
        <p:grpSpPr>
          <a:xfrm>
            <a:off x="640905" y="1851955"/>
            <a:ext cx="1341631" cy="2257575"/>
            <a:chOff x="640905" y="1851955"/>
            <a:chExt cx="1341631" cy="2257575"/>
          </a:xfrm>
        </p:grpSpPr>
        <p:sp>
          <p:nvSpPr>
            <p:cNvPr id="59" name="Google Shape;59;p13"/>
            <p:cNvSpPr/>
            <p:nvPr/>
          </p:nvSpPr>
          <p:spPr>
            <a:xfrm>
              <a:off x="640905" y="1851955"/>
              <a:ext cx="1341631" cy="22575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noFill/>
                  <a:latin typeface="Rubik"/>
                </a:rPr>
                <a:t>1</a:t>
              </a:r>
            </a:p>
          </p:txBody>
        </p:sp>
        <p:cxnSp>
          <p:nvCxnSpPr>
            <p:cNvPr id="60" name="Google Shape;60;p13"/>
            <p:cNvCxnSpPr/>
            <p:nvPr/>
          </p:nvCxnSpPr>
          <p:spPr>
            <a:xfrm flipH="1" rot="10800000">
              <a:off x="925000" y="2162600"/>
              <a:ext cx="560100" cy="395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oval"/>
              <a:tailEnd len="med" w="med" type="triangle"/>
            </a:ln>
          </p:spPr>
        </p:cxnSp>
        <p:cxnSp>
          <p:nvCxnSpPr>
            <p:cNvPr id="61" name="Google Shape;61;p13"/>
            <p:cNvCxnSpPr/>
            <p:nvPr/>
          </p:nvCxnSpPr>
          <p:spPr>
            <a:xfrm>
              <a:off x="1694125" y="2171900"/>
              <a:ext cx="0" cy="1716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oval"/>
              <a:tailEnd len="med" w="med" type="triangle"/>
            </a:ln>
          </p:spPr>
        </p:cxnSp>
      </p:grpSp>
      <p:grpSp>
        <p:nvGrpSpPr>
          <p:cNvPr id="62" name="Google Shape;62;p13"/>
          <p:cNvGrpSpPr/>
          <p:nvPr/>
        </p:nvGrpSpPr>
        <p:grpSpPr>
          <a:xfrm>
            <a:off x="2673250" y="1851950"/>
            <a:ext cx="1822174" cy="2257575"/>
            <a:chOff x="2673250" y="1851950"/>
            <a:chExt cx="1822174" cy="2257575"/>
          </a:xfrm>
        </p:grpSpPr>
        <p:sp>
          <p:nvSpPr>
            <p:cNvPr id="63" name="Google Shape;63;p13"/>
            <p:cNvSpPr/>
            <p:nvPr/>
          </p:nvSpPr>
          <p:spPr>
            <a:xfrm>
              <a:off x="2673250" y="1851950"/>
              <a:ext cx="1822174" cy="22575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noFill/>
                  <a:latin typeface="Rubik"/>
                </a:rPr>
                <a:t>2</a:t>
              </a:r>
            </a:p>
          </p:txBody>
        </p:sp>
        <p:cxnSp>
          <p:nvCxnSpPr>
            <p:cNvPr id="64" name="Google Shape;64;p13"/>
            <p:cNvCxnSpPr/>
            <p:nvPr/>
          </p:nvCxnSpPr>
          <p:spPr>
            <a:xfrm>
              <a:off x="2923725" y="3851775"/>
              <a:ext cx="1288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oval"/>
              <a:tailEnd len="med" w="med" type="triangle"/>
            </a:ln>
          </p:spPr>
        </p:cxnSp>
        <p:sp>
          <p:nvSpPr>
            <p:cNvPr id="65" name="Google Shape;65;p13"/>
            <p:cNvSpPr/>
            <p:nvPr/>
          </p:nvSpPr>
          <p:spPr>
            <a:xfrm>
              <a:off x="3015400" y="2062684"/>
              <a:ext cx="1144325" cy="1529325"/>
            </a:xfrm>
            <a:custGeom>
              <a:rect b="b" l="l" r="r" t="t"/>
              <a:pathLst>
                <a:path extrusionOk="0" h="61173" w="45773">
                  <a:moveTo>
                    <a:pt x="0" y="14516"/>
                  </a:moveTo>
                  <a:cubicBezTo>
                    <a:pt x="2445" y="12275"/>
                    <a:pt x="8524" y="2971"/>
                    <a:pt x="14670" y="1069"/>
                  </a:cubicBezTo>
                  <a:cubicBezTo>
                    <a:pt x="20816" y="-833"/>
                    <a:pt x="31717" y="-222"/>
                    <a:pt x="36878" y="3106"/>
                  </a:cubicBezTo>
                  <a:cubicBezTo>
                    <a:pt x="42040" y="6434"/>
                    <a:pt x="46624" y="14787"/>
                    <a:pt x="45639" y="21035"/>
                  </a:cubicBezTo>
                  <a:cubicBezTo>
                    <a:pt x="44654" y="27283"/>
                    <a:pt x="37081" y="33905"/>
                    <a:pt x="30969" y="40595"/>
                  </a:cubicBezTo>
                  <a:cubicBezTo>
                    <a:pt x="24857" y="47285"/>
                    <a:pt x="12632" y="57743"/>
                    <a:pt x="8965" y="61173"/>
                  </a:cubicBezTo>
                </a:path>
              </a:pathLst>
            </a:custGeom>
            <a:noFill/>
            <a:ln cap="flat" cmpd="sng" w="19050">
              <a:solidFill>
                <a:schemeClr val="dk2"/>
              </a:solidFill>
              <a:prstDash val="dot"/>
              <a:round/>
              <a:headEnd len="med" w="med" type="oval"/>
              <a:tailEnd len="med" w="med" type="triangle"/>
            </a:ln>
          </p:spPr>
        </p:sp>
      </p:grpSp>
      <p:grpSp>
        <p:nvGrpSpPr>
          <p:cNvPr id="66" name="Google Shape;66;p13"/>
          <p:cNvGrpSpPr/>
          <p:nvPr/>
        </p:nvGrpSpPr>
        <p:grpSpPr>
          <a:xfrm>
            <a:off x="4945650" y="1851950"/>
            <a:ext cx="1893126" cy="2248077"/>
            <a:chOff x="4945650" y="1851950"/>
            <a:chExt cx="1893126" cy="2248077"/>
          </a:xfrm>
        </p:grpSpPr>
        <p:sp>
          <p:nvSpPr>
            <p:cNvPr id="67" name="Google Shape;67;p13"/>
            <p:cNvSpPr/>
            <p:nvPr/>
          </p:nvSpPr>
          <p:spPr>
            <a:xfrm>
              <a:off x="4945650" y="1851950"/>
              <a:ext cx="1893126" cy="2248077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noFill/>
                  <a:latin typeface="Rubik"/>
                </a:rPr>
                <a:t>3</a:t>
              </a:r>
            </a:p>
          </p:txBody>
        </p:sp>
        <p:cxnSp>
          <p:nvCxnSpPr>
            <p:cNvPr id="68" name="Google Shape;68;p13"/>
            <p:cNvCxnSpPr/>
            <p:nvPr/>
          </p:nvCxnSpPr>
          <p:spPr>
            <a:xfrm>
              <a:off x="5247813" y="2135225"/>
              <a:ext cx="12222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oval"/>
              <a:tailEnd len="med" w="med" type="triangle"/>
            </a:ln>
          </p:spPr>
        </p:cxnSp>
        <p:cxnSp>
          <p:nvCxnSpPr>
            <p:cNvPr id="69" name="Google Shape;69;p13"/>
            <p:cNvCxnSpPr/>
            <p:nvPr/>
          </p:nvCxnSpPr>
          <p:spPr>
            <a:xfrm flipH="1">
              <a:off x="5948575" y="2274400"/>
              <a:ext cx="453600" cy="453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oval"/>
              <a:tailEnd len="med" w="med" type="triangle"/>
            </a:ln>
          </p:spPr>
        </p:cxnSp>
        <p:sp>
          <p:nvSpPr>
            <p:cNvPr id="70" name="Google Shape;70;p13"/>
            <p:cNvSpPr/>
            <p:nvPr/>
          </p:nvSpPr>
          <p:spPr>
            <a:xfrm>
              <a:off x="5242200" y="2950450"/>
              <a:ext cx="1269275" cy="947450"/>
            </a:xfrm>
            <a:custGeom>
              <a:rect b="b" l="l" r="r" t="t"/>
              <a:pathLst>
                <a:path extrusionOk="0" h="37898" w="50771">
                  <a:moveTo>
                    <a:pt x="17902" y="0"/>
                  </a:moveTo>
                  <a:cubicBezTo>
                    <a:pt x="20962" y="249"/>
                    <a:pt x="31368" y="153"/>
                    <a:pt x="36264" y="1492"/>
                  </a:cubicBezTo>
                  <a:cubicBezTo>
                    <a:pt x="41160" y="2831"/>
                    <a:pt x="44870" y="4964"/>
                    <a:pt x="47280" y="8033"/>
                  </a:cubicBezTo>
                  <a:cubicBezTo>
                    <a:pt x="49690" y="11103"/>
                    <a:pt x="51048" y="15997"/>
                    <a:pt x="50723" y="19909"/>
                  </a:cubicBezTo>
                  <a:cubicBezTo>
                    <a:pt x="50398" y="23821"/>
                    <a:pt x="48142" y="28640"/>
                    <a:pt x="45330" y="31504"/>
                  </a:cubicBezTo>
                  <a:cubicBezTo>
                    <a:pt x="42519" y="34368"/>
                    <a:pt x="38234" y="36090"/>
                    <a:pt x="33854" y="37091"/>
                  </a:cubicBezTo>
                  <a:cubicBezTo>
                    <a:pt x="29474" y="38092"/>
                    <a:pt x="23124" y="38074"/>
                    <a:pt x="19050" y="37512"/>
                  </a:cubicBezTo>
                  <a:cubicBezTo>
                    <a:pt x="14976" y="36950"/>
                    <a:pt x="12585" y="35881"/>
                    <a:pt x="9410" y="33717"/>
                  </a:cubicBezTo>
                  <a:cubicBezTo>
                    <a:pt x="6235" y="31553"/>
                    <a:pt x="1568" y="26060"/>
                    <a:pt x="0" y="24528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oval"/>
              <a:tailEnd len="med" w="med" type="triangle"/>
            </a:ln>
          </p:spPr>
        </p:sp>
      </p:grpSp>
      <p:grpSp>
        <p:nvGrpSpPr>
          <p:cNvPr id="71" name="Google Shape;71;p13"/>
          <p:cNvGrpSpPr/>
          <p:nvPr/>
        </p:nvGrpSpPr>
        <p:grpSpPr>
          <a:xfrm>
            <a:off x="640905" y="4714705"/>
            <a:ext cx="2012447" cy="2257575"/>
            <a:chOff x="640905" y="4714705"/>
            <a:chExt cx="2012447" cy="2257575"/>
          </a:xfrm>
        </p:grpSpPr>
        <p:sp>
          <p:nvSpPr>
            <p:cNvPr id="72" name="Google Shape;72;p13"/>
            <p:cNvSpPr/>
            <p:nvPr/>
          </p:nvSpPr>
          <p:spPr>
            <a:xfrm>
              <a:off x="640905" y="4714705"/>
              <a:ext cx="2012447" cy="22575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noFill/>
                  <a:latin typeface="Rubik"/>
                </a:rPr>
                <a:t>4</a:t>
              </a:r>
            </a:p>
          </p:txBody>
        </p:sp>
        <p:cxnSp>
          <p:nvCxnSpPr>
            <p:cNvPr id="73" name="Google Shape;73;p13"/>
            <p:cNvCxnSpPr/>
            <p:nvPr/>
          </p:nvCxnSpPr>
          <p:spPr>
            <a:xfrm>
              <a:off x="1982525" y="4953150"/>
              <a:ext cx="0" cy="1716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oval"/>
              <a:tailEnd len="med" w="med" type="triangle"/>
            </a:ln>
          </p:spPr>
        </p:cxnSp>
        <p:cxnSp>
          <p:nvCxnSpPr>
            <p:cNvPr id="74" name="Google Shape;74;p13"/>
            <p:cNvCxnSpPr/>
            <p:nvPr/>
          </p:nvCxnSpPr>
          <p:spPr>
            <a:xfrm flipH="1">
              <a:off x="914225" y="4962950"/>
              <a:ext cx="814800" cy="10827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oval"/>
              <a:tailEnd len="med" w="med" type="triangle"/>
            </a:ln>
          </p:spPr>
        </p:cxnSp>
        <p:cxnSp>
          <p:nvCxnSpPr>
            <p:cNvPr id="75" name="Google Shape;75;p13"/>
            <p:cNvCxnSpPr/>
            <p:nvPr/>
          </p:nvCxnSpPr>
          <p:spPr>
            <a:xfrm>
              <a:off x="872175" y="6317100"/>
              <a:ext cx="14382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oval"/>
              <a:tailEnd len="med" w="med" type="triangle"/>
            </a:ln>
          </p:spPr>
        </p:cxnSp>
      </p:grpSp>
      <p:grpSp>
        <p:nvGrpSpPr>
          <p:cNvPr id="76" name="Google Shape;76;p13"/>
          <p:cNvGrpSpPr/>
          <p:nvPr/>
        </p:nvGrpSpPr>
        <p:grpSpPr>
          <a:xfrm>
            <a:off x="2869063" y="4714700"/>
            <a:ext cx="1860875" cy="2251243"/>
            <a:chOff x="2869063" y="4714700"/>
            <a:chExt cx="1860875" cy="2251243"/>
          </a:xfrm>
        </p:grpSpPr>
        <p:sp>
          <p:nvSpPr>
            <p:cNvPr id="77" name="Google Shape;77;p13"/>
            <p:cNvSpPr/>
            <p:nvPr/>
          </p:nvSpPr>
          <p:spPr>
            <a:xfrm>
              <a:off x="2869063" y="4714700"/>
              <a:ext cx="1860875" cy="2251243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noFill/>
                  <a:latin typeface="Rubik"/>
                </a:rPr>
                <a:t>5</a:t>
              </a:r>
            </a:p>
          </p:txBody>
        </p:sp>
        <p:cxnSp>
          <p:nvCxnSpPr>
            <p:cNvPr id="78" name="Google Shape;78;p13"/>
            <p:cNvCxnSpPr/>
            <p:nvPr/>
          </p:nvCxnSpPr>
          <p:spPr>
            <a:xfrm rot="10800000">
              <a:off x="3412950" y="4963900"/>
              <a:ext cx="932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oval"/>
              <a:tailEnd len="med" w="med" type="triangle"/>
            </a:ln>
          </p:spPr>
        </p:cxnSp>
        <p:cxnSp>
          <p:nvCxnSpPr>
            <p:cNvPr id="79" name="Google Shape;79;p13"/>
            <p:cNvCxnSpPr/>
            <p:nvPr/>
          </p:nvCxnSpPr>
          <p:spPr>
            <a:xfrm flipH="1">
              <a:off x="3266650" y="5173350"/>
              <a:ext cx="71700" cy="5997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oval"/>
              <a:tailEnd len="med" w="med" type="triangle"/>
            </a:ln>
          </p:spPr>
        </p:cxnSp>
        <p:sp>
          <p:nvSpPr>
            <p:cNvPr id="80" name="Google Shape;80;p13"/>
            <p:cNvSpPr/>
            <p:nvPr/>
          </p:nvSpPr>
          <p:spPr>
            <a:xfrm>
              <a:off x="3135675" y="5675225"/>
              <a:ext cx="1308005" cy="1143225"/>
            </a:xfrm>
            <a:custGeom>
              <a:rect b="b" l="l" r="r" t="t"/>
              <a:pathLst>
                <a:path extrusionOk="0" h="45729" w="55161">
                  <a:moveTo>
                    <a:pt x="18212" y="2519"/>
                  </a:moveTo>
                  <a:cubicBezTo>
                    <a:pt x="20014" y="2099"/>
                    <a:pt x="24956" y="21"/>
                    <a:pt x="29021" y="1"/>
                  </a:cubicBezTo>
                  <a:cubicBezTo>
                    <a:pt x="33086" y="-19"/>
                    <a:pt x="38629" y="401"/>
                    <a:pt x="42602" y="2399"/>
                  </a:cubicBezTo>
                  <a:cubicBezTo>
                    <a:pt x="46575" y="4397"/>
                    <a:pt x="50773" y="8373"/>
                    <a:pt x="52858" y="11990"/>
                  </a:cubicBezTo>
                  <a:cubicBezTo>
                    <a:pt x="54943" y="15607"/>
                    <a:pt x="55318" y="20383"/>
                    <a:pt x="55110" y="24099"/>
                  </a:cubicBezTo>
                  <a:cubicBezTo>
                    <a:pt x="54902" y="27816"/>
                    <a:pt x="53541" y="31271"/>
                    <a:pt x="51608" y="34289"/>
                  </a:cubicBezTo>
                  <a:cubicBezTo>
                    <a:pt x="49675" y="37307"/>
                    <a:pt x="46750" y="40325"/>
                    <a:pt x="43512" y="42209"/>
                  </a:cubicBezTo>
                  <a:cubicBezTo>
                    <a:pt x="40275" y="44093"/>
                    <a:pt x="36275" y="45195"/>
                    <a:pt x="32183" y="45593"/>
                  </a:cubicBezTo>
                  <a:cubicBezTo>
                    <a:pt x="28092" y="45992"/>
                    <a:pt x="22696" y="45476"/>
                    <a:pt x="18963" y="44600"/>
                  </a:cubicBezTo>
                  <a:cubicBezTo>
                    <a:pt x="15230" y="43725"/>
                    <a:pt x="12947" y="42819"/>
                    <a:pt x="9786" y="40340"/>
                  </a:cubicBezTo>
                  <a:cubicBezTo>
                    <a:pt x="6626" y="37861"/>
                    <a:pt x="1631" y="31493"/>
                    <a:pt x="0" y="29724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oval"/>
              <a:tailEnd len="med" w="med" type="triangle"/>
            </a:ln>
          </p:spPr>
        </p:sp>
      </p:grpSp>
      <p:grpSp>
        <p:nvGrpSpPr>
          <p:cNvPr id="81" name="Google Shape;81;p13"/>
          <p:cNvGrpSpPr/>
          <p:nvPr/>
        </p:nvGrpSpPr>
        <p:grpSpPr>
          <a:xfrm>
            <a:off x="5000950" y="4714700"/>
            <a:ext cx="1899577" cy="2248077"/>
            <a:chOff x="5000950" y="4714700"/>
            <a:chExt cx="1899577" cy="2248077"/>
          </a:xfrm>
        </p:grpSpPr>
        <p:sp>
          <p:nvSpPr>
            <p:cNvPr id="82" name="Google Shape;82;p13"/>
            <p:cNvSpPr/>
            <p:nvPr/>
          </p:nvSpPr>
          <p:spPr>
            <a:xfrm>
              <a:off x="5000950" y="4714700"/>
              <a:ext cx="1899577" cy="2248077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noFill/>
                  <a:latin typeface="Rubik"/>
                </a:rPr>
                <a:t>6</a:t>
              </a: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5291175" y="4926600"/>
              <a:ext cx="1312173" cy="1836475"/>
            </a:xfrm>
            <a:custGeom>
              <a:rect b="b" l="l" r="r" t="t"/>
              <a:pathLst>
                <a:path extrusionOk="0" h="73459" w="51921">
                  <a:moveTo>
                    <a:pt x="28544" y="0"/>
                  </a:moveTo>
                  <a:cubicBezTo>
                    <a:pt x="25503" y="4284"/>
                    <a:pt x="14543" y="19547"/>
                    <a:pt x="10297" y="25706"/>
                  </a:cubicBezTo>
                  <a:cubicBezTo>
                    <a:pt x="6051" y="31865"/>
                    <a:pt x="4769" y="33510"/>
                    <a:pt x="3067" y="36953"/>
                  </a:cubicBezTo>
                  <a:cubicBezTo>
                    <a:pt x="1365" y="40396"/>
                    <a:pt x="370" y="42863"/>
                    <a:pt x="83" y="46363"/>
                  </a:cubicBezTo>
                  <a:cubicBezTo>
                    <a:pt x="-204" y="49863"/>
                    <a:pt x="258" y="54574"/>
                    <a:pt x="1346" y="57954"/>
                  </a:cubicBezTo>
                  <a:cubicBezTo>
                    <a:pt x="2434" y="61334"/>
                    <a:pt x="4101" y="64197"/>
                    <a:pt x="6612" y="66645"/>
                  </a:cubicBezTo>
                  <a:cubicBezTo>
                    <a:pt x="9123" y="69093"/>
                    <a:pt x="12297" y="71602"/>
                    <a:pt x="16411" y="72640"/>
                  </a:cubicBezTo>
                  <a:cubicBezTo>
                    <a:pt x="20525" y="73678"/>
                    <a:pt x="26721" y="73699"/>
                    <a:pt x="31298" y="72872"/>
                  </a:cubicBezTo>
                  <a:cubicBezTo>
                    <a:pt x="35875" y="72045"/>
                    <a:pt x="40546" y="70373"/>
                    <a:pt x="43874" y="67676"/>
                  </a:cubicBezTo>
                  <a:cubicBezTo>
                    <a:pt x="47202" y="64979"/>
                    <a:pt x="50053" y="60530"/>
                    <a:pt x="51266" y="56691"/>
                  </a:cubicBezTo>
                  <a:cubicBezTo>
                    <a:pt x="52479" y="52852"/>
                    <a:pt x="51744" y="48026"/>
                    <a:pt x="51151" y="44641"/>
                  </a:cubicBezTo>
                  <a:cubicBezTo>
                    <a:pt x="50558" y="41256"/>
                    <a:pt x="49353" y="38712"/>
                    <a:pt x="47708" y="36379"/>
                  </a:cubicBezTo>
                  <a:cubicBezTo>
                    <a:pt x="46063" y="34046"/>
                    <a:pt x="43998" y="32095"/>
                    <a:pt x="41282" y="30641"/>
                  </a:cubicBezTo>
                  <a:cubicBezTo>
                    <a:pt x="38566" y="29187"/>
                    <a:pt x="35124" y="28135"/>
                    <a:pt x="31413" y="27657"/>
                  </a:cubicBezTo>
                  <a:cubicBezTo>
                    <a:pt x="27703" y="27179"/>
                    <a:pt x="21085" y="27753"/>
                    <a:pt x="19019" y="27772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oval"/>
              <a:tailEnd len="med" w="med" type="triangle"/>
            </a:ln>
          </p:spPr>
        </p:sp>
      </p:grpSp>
      <p:grpSp>
        <p:nvGrpSpPr>
          <p:cNvPr id="84" name="Google Shape;84;p13"/>
          <p:cNvGrpSpPr/>
          <p:nvPr/>
        </p:nvGrpSpPr>
        <p:grpSpPr>
          <a:xfrm>
            <a:off x="4960129" y="7683565"/>
            <a:ext cx="1867326" cy="2248077"/>
            <a:chOff x="4960129" y="7577450"/>
            <a:chExt cx="1867326" cy="2248077"/>
          </a:xfrm>
        </p:grpSpPr>
        <p:sp>
          <p:nvSpPr>
            <p:cNvPr id="85" name="Google Shape;85;p13"/>
            <p:cNvSpPr/>
            <p:nvPr/>
          </p:nvSpPr>
          <p:spPr>
            <a:xfrm>
              <a:off x="4960129" y="7577450"/>
              <a:ext cx="1867326" cy="2248077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noFill/>
                  <a:latin typeface="Rubik"/>
                </a:rPr>
                <a:t>9</a:t>
              </a: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5205852" y="7781974"/>
              <a:ext cx="1289450" cy="1916900"/>
            </a:xfrm>
            <a:custGeom>
              <a:rect b="b" l="l" r="r" t="t"/>
              <a:pathLst>
                <a:path extrusionOk="0" h="76676" w="51578">
                  <a:moveTo>
                    <a:pt x="19387" y="76676"/>
                  </a:moveTo>
                  <a:cubicBezTo>
                    <a:pt x="22855" y="71805"/>
                    <a:pt x="35492" y="54207"/>
                    <a:pt x="40196" y="47451"/>
                  </a:cubicBezTo>
                  <a:cubicBezTo>
                    <a:pt x="44900" y="40695"/>
                    <a:pt x="45743" y="39595"/>
                    <a:pt x="47610" y="36142"/>
                  </a:cubicBezTo>
                  <a:cubicBezTo>
                    <a:pt x="49477" y="32689"/>
                    <a:pt x="50938" y="30117"/>
                    <a:pt x="51397" y="26731"/>
                  </a:cubicBezTo>
                  <a:cubicBezTo>
                    <a:pt x="51856" y="23346"/>
                    <a:pt x="51416" y="19004"/>
                    <a:pt x="50364" y="15829"/>
                  </a:cubicBezTo>
                  <a:cubicBezTo>
                    <a:pt x="49312" y="12654"/>
                    <a:pt x="47744" y="10091"/>
                    <a:pt x="45085" y="7681"/>
                  </a:cubicBezTo>
                  <a:cubicBezTo>
                    <a:pt x="42427" y="5271"/>
                    <a:pt x="38487" y="2594"/>
                    <a:pt x="34413" y="1370"/>
                  </a:cubicBezTo>
                  <a:cubicBezTo>
                    <a:pt x="30339" y="146"/>
                    <a:pt x="25002" y="-409"/>
                    <a:pt x="20641" y="337"/>
                  </a:cubicBezTo>
                  <a:cubicBezTo>
                    <a:pt x="16280" y="1083"/>
                    <a:pt x="11575" y="3091"/>
                    <a:pt x="8247" y="5845"/>
                  </a:cubicBezTo>
                  <a:cubicBezTo>
                    <a:pt x="4919" y="8599"/>
                    <a:pt x="1916" y="13152"/>
                    <a:pt x="673" y="16862"/>
                  </a:cubicBezTo>
                  <a:cubicBezTo>
                    <a:pt x="-570" y="20573"/>
                    <a:pt x="176" y="24895"/>
                    <a:pt x="788" y="28108"/>
                  </a:cubicBezTo>
                  <a:cubicBezTo>
                    <a:pt x="1400" y="31321"/>
                    <a:pt x="2701" y="33885"/>
                    <a:pt x="4346" y="36142"/>
                  </a:cubicBezTo>
                  <a:cubicBezTo>
                    <a:pt x="5991" y="38399"/>
                    <a:pt x="8018" y="40273"/>
                    <a:pt x="10657" y="41650"/>
                  </a:cubicBezTo>
                  <a:cubicBezTo>
                    <a:pt x="13296" y="43027"/>
                    <a:pt x="16529" y="43811"/>
                    <a:pt x="20182" y="44404"/>
                  </a:cubicBezTo>
                  <a:cubicBezTo>
                    <a:pt x="23835" y="44997"/>
                    <a:pt x="30510" y="45073"/>
                    <a:pt x="32576" y="45207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oval"/>
              <a:tailEnd len="med" w="med" type="triangle"/>
            </a:ln>
          </p:spPr>
        </p:sp>
      </p:grpSp>
      <p:grpSp>
        <p:nvGrpSpPr>
          <p:cNvPr id="87" name="Google Shape;87;p13"/>
          <p:cNvGrpSpPr/>
          <p:nvPr/>
        </p:nvGrpSpPr>
        <p:grpSpPr>
          <a:xfrm>
            <a:off x="717105" y="7674066"/>
            <a:ext cx="1673814" cy="2257575"/>
            <a:chOff x="717105" y="7674066"/>
            <a:chExt cx="1673814" cy="2257575"/>
          </a:xfrm>
        </p:grpSpPr>
        <p:sp>
          <p:nvSpPr>
            <p:cNvPr id="88" name="Google Shape;88;p13"/>
            <p:cNvSpPr/>
            <p:nvPr/>
          </p:nvSpPr>
          <p:spPr>
            <a:xfrm>
              <a:off x="717105" y="7674066"/>
              <a:ext cx="1673814" cy="225757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noFill/>
                  <a:latin typeface="Rubik"/>
                </a:rPr>
                <a:t>7</a:t>
              </a:r>
            </a:p>
          </p:txBody>
        </p:sp>
        <p:cxnSp>
          <p:nvCxnSpPr>
            <p:cNvPr id="89" name="Google Shape;89;p13"/>
            <p:cNvCxnSpPr/>
            <p:nvPr/>
          </p:nvCxnSpPr>
          <p:spPr>
            <a:xfrm>
              <a:off x="916925" y="7914350"/>
              <a:ext cx="11562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oval"/>
              <a:tailEnd len="med" w="med" type="triangle"/>
            </a:ln>
          </p:spPr>
        </p:cxnSp>
        <p:cxnSp>
          <p:nvCxnSpPr>
            <p:cNvPr id="90" name="Google Shape;90;p13"/>
            <p:cNvCxnSpPr/>
            <p:nvPr/>
          </p:nvCxnSpPr>
          <p:spPr>
            <a:xfrm flipH="1">
              <a:off x="1324450" y="8108875"/>
              <a:ext cx="719400" cy="1629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oval"/>
              <a:tailEnd len="med" w="med" type="triangle"/>
            </a:ln>
          </p:spPr>
        </p:cxnSp>
      </p:grpSp>
      <p:grpSp>
        <p:nvGrpSpPr>
          <p:cNvPr id="91" name="Google Shape;91;p13"/>
          <p:cNvGrpSpPr/>
          <p:nvPr/>
        </p:nvGrpSpPr>
        <p:grpSpPr>
          <a:xfrm>
            <a:off x="2752041" y="7651902"/>
            <a:ext cx="1893126" cy="2279740"/>
            <a:chOff x="2752041" y="7577450"/>
            <a:chExt cx="1893126" cy="2279740"/>
          </a:xfrm>
        </p:grpSpPr>
        <p:sp>
          <p:nvSpPr>
            <p:cNvPr id="92" name="Google Shape;92;p13"/>
            <p:cNvSpPr/>
            <p:nvPr/>
          </p:nvSpPr>
          <p:spPr>
            <a:xfrm>
              <a:off x="2752041" y="7577450"/>
              <a:ext cx="1893126" cy="227974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noFill/>
                  <a:latin typeface="Rubik"/>
                </a:rPr>
                <a:t>8</a:t>
              </a:r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3010225" y="7757474"/>
              <a:ext cx="1389619" cy="1913133"/>
            </a:xfrm>
            <a:custGeom>
              <a:rect b="b" l="l" r="r" t="t"/>
              <a:pathLst>
                <a:path extrusionOk="0" h="77353" w="52682">
                  <a:moveTo>
                    <a:pt x="7497" y="29357"/>
                  </a:moveTo>
                  <a:cubicBezTo>
                    <a:pt x="6752" y="28210"/>
                    <a:pt x="3713" y="25243"/>
                    <a:pt x="3025" y="22477"/>
                  </a:cubicBezTo>
                  <a:cubicBezTo>
                    <a:pt x="2337" y="19711"/>
                    <a:pt x="2351" y="15655"/>
                    <a:pt x="3369" y="12759"/>
                  </a:cubicBezTo>
                  <a:cubicBezTo>
                    <a:pt x="4387" y="9864"/>
                    <a:pt x="6580" y="7125"/>
                    <a:pt x="9131" y="5104"/>
                  </a:cubicBezTo>
                  <a:cubicBezTo>
                    <a:pt x="11683" y="3083"/>
                    <a:pt x="14951" y="1392"/>
                    <a:pt x="18678" y="632"/>
                  </a:cubicBezTo>
                  <a:cubicBezTo>
                    <a:pt x="22405" y="-128"/>
                    <a:pt x="27421" y="-257"/>
                    <a:pt x="31492" y="546"/>
                  </a:cubicBezTo>
                  <a:cubicBezTo>
                    <a:pt x="35563" y="1349"/>
                    <a:pt x="40165" y="3370"/>
                    <a:pt x="43103" y="5448"/>
                  </a:cubicBezTo>
                  <a:cubicBezTo>
                    <a:pt x="46042" y="7527"/>
                    <a:pt x="48062" y="10179"/>
                    <a:pt x="49123" y="13017"/>
                  </a:cubicBezTo>
                  <a:cubicBezTo>
                    <a:pt x="50184" y="15855"/>
                    <a:pt x="50341" y="19510"/>
                    <a:pt x="49467" y="22477"/>
                  </a:cubicBezTo>
                  <a:cubicBezTo>
                    <a:pt x="48593" y="25444"/>
                    <a:pt x="46687" y="28527"/>
                    <a:pt x="43877" y="30820"/>
                  </a:cubicBezTo>
                  <a:cubicBezTo>
                    <a:pt x="41068" y="33114"/>
                    <a:pt x="37154" y="34719"/>
                    <a:pt x="32610" y="36238"/>
                  </a:cubicBezTo>
                  <a:cubicBezTo>
                    <a:pt x="28066" y="37757"/>
                    <a:pt x="20670" y="38746"/>
                    <a:pt x="16613" y="39936"/>
                  </a:cubicBezTo>
                  <a:cubicBezTo>
                    <a:pt x="12557" y="41126"/>
                    <a:pt x="10665" y="41814"/>
                    <a:pt x="8271" y="43376"/>
                  </a:cubicBezTo>
                  <a:cubicBezTo>
                    <a:pt x="5877" y="44939"/>
                    <a:pt x="3627" y="47089"/>
                    <a:pt x="2251" y="49311"/>
                  </a:cubicBezTo>
                  <a:cubicBezTo>
                    <a:pt x="875" y="51533"/>
                    <a:pt x="115" y="54070"/>
                    <a:pt x="15" y="56707"/>
                  </a:cubicBezTo>
                  <a:cubicBezTo>
                    <a:pt x="-85" y="59344"/>
                    <a:pt x="287" y="62440"/>
                    <a:pt x="1649" y="65135"/>
                  </a:cubicBezTo>
                  <a:cubicBezTo>
                    <a:pt x="3011" y="67830"/>
                    <a:pt x="5447" y="70927"/>
                    <a:pt x="8185" y="72876"/>
                  </a:cubicBezTo>
                  <a:cubicBezTo>
                    <a:pt x="10923" y="74826"/>
                    <a:pt x="13990" y="76173"/>
                    <a:pt x="18075" y="76832"/>
                  </a:cubicBezTo>
                  <a:cubicBezTo>
                    <a:pt x="22160" y="77491"/>
                    <a:pt x="28181" y="77563"/>
                    <a:pt x="32696" y="76832"/>
                  </a:cubicBezTo>
                  <a:cubicBezTo>
                    <a:pt x="37211" y="76101"/>
                    <a:pt x="41956" y="74482"/>
                    <a:pt x="45167" y="72446"/>
                  </a:cubicBezTo>
                  <a:cubicBezTo>
                    <a:pt x="48378" y="70411"/>
                    <a:pt x="50814" y="67787"/>
                    <a:pt x="51961" y="64619"/>
                  </a:cubicBezTo>
                  <a:cubicBezTo>
                    <a:pt x="53108" y="61451"/>
                    <a:pt x="52692" y="56679"/>
                    <a:pt x="52047" y="53439"/>
                  </a:cubicBezTo>
                  <a:cubicBezTo>
                    <a:pt x="51402" y="50200"/>
                    <a:pt x="50399" y="47519"/>
                    <a:pt x="48091" y="45182"/>
                  </a:cubicBezTo>
                  <a:cubicBezTo>
                    <a:pt x="45783" y="42846"/>
                    <a:pt x="43705" y="41341"/>
                    <a:pt x="38201" y="39420"/>
                  </a:cubicBezTo>
                  <a:cubicBezTo>
                    <a:pt x="32697" y="37499"/>
                    <a:pt x="18921" y="34618"/>
                    <a:pt x="15065" y="33658"/>
                  </a:cubicBez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ot"/>
              <a:round/>
              <a:headEnd len="med" w="med" type="oval"/>
              <a:tailEnd len="med" w="med" type="triangle"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