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Allison"/>
      <p:regular r:id="rId7"/>
    </p:embeddedFont>
    <p:embeddedFont>
      <p:font typeface="Forum"/>
      <p:regular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247">
          <p15:clr>
            <a:srgbClr val="A4A3A4"/>
          </p15:clr>
        </p15:guide>
        <p15:guide id="2" pos="4309">
          <p15:clr>
            <a:srgbClr val="A4A3A4"/>
          </p15:clr>
        </p15:guide>
        <p15:guide id="3" pos="510">
          <p15:clr>
            <a:srgbClr val="9AA0A6"/>
          </p15:clr>
        </p15:guide>
        <p15:guide id="4" pos="3402">
          <p15:clr>
            <a:srgbClr val="9AA0A6"/>
          </p15:clr>
        </p15:guide>
        <p15:guide id="5" pos="3493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247" orient="horz"/>
        <p:guide pos="4309"/>
        <p:guide pos="510"/>
        <p:guide pos="3402"/>
        <p:guide pos="349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llison-regular.fntdata"/><Relationship Id="rId8" Type="http://schemas.openxmlformats.org/officeDocument/2006/relationships/font" Target="fonts/Forum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8FFF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770246" y="351096"/>
            <a:ext cx="16344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4100">
                <a:solidFill>
                  <a:schemeClr val="dk1"/>
                </a:solidFill>
                <a:latin typeface="Forum"/>
                <a:ea typeface="Forum"/>
                <a:cs typeface="Forum"/>
                <a:sym typeface="Forum"/>
              </a:rPr>
              <a:t>DAILY</a:t>
            </a:r>
            <a:endParaRPr sz="4100">
              <a:solidFill>
                <a:schemeClr val="dk1"/>
              </a:solidFill>
              <a:latin typeface="Forum"/>
              <a:ea typeface="Forum"/>
              <a:cs typeface="Forum"/>
              <a:sym typeface="Forum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770246" y="572902"/>
            <a:ext cx="4151700" cy="13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8700">
                <a:solidFill>
                  <a:srgbClr val="EBC678"/>
                </a:solidFill>
                <a:latin typeface="Allison"/>
                <a:ea typeface="Allison"/>
                <a:cs typeface="Allison"/>
                <a:sym typeface="Allison"/>
              </a:rPr>
              <a:t>Grocery List</a:t>
            </a:r>
            <a:endParaRPr sz="8700">
              <a:solidFill>
                <a:srgbClr val="EBC678"/>
              </a:solidFill>
              <a:latin typeface="Allison"/>
              <a:ea typeface="Allison"/>
              <a:cs typeface="Allison"/>
              <a:sym typeface="Allison"/>
            </a:endParaRPr>
          </a:p>
        </p:txBody>
      </p:sp>
      <p:grpSp>
        <p:nvGrpSpPr>
          <p:cNvPr id="57" name="Google Shape;57;p13"/>
          <p:cNvGrpSpPr/>
          <p:nvPr/>
        </p:nvGrpSpPr>
        <p:grpSpPr>
          <a:xfrm>
            <a:off x="810000" y="1972026"/>
            <a:ext cx="6030125" cy="2851937"/>
            <a:chOff x="810000" y="1972026"/>
            <a:chExt cx="6030125" cy="2851937"/>
          </a:xfrm>
        </p:grpSpPr>
        <p:sp>
          <p:nvSpPr>
            <p:cNvPr id="58" name="Google Shape;58;p13"/>
            <p:cNvSpPr/>
            <p:nvPr/>
          </p:nvSpPr>
          <p:spPr>
            <a:xfrm>
              <a:off x="810000" y="1972026"/>
              <a:ext cx="6030000" cy="460500"/>
            </a:xfrm>
            <a:prstGeom prst="rect">
              <a:avLst/>
            </a:prstGeom>
            <a:solidFill>
              <a:srgbClr val="EBC67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13"/>
            <p:cNvSpPr txBox="1"/>
            <p:nvPr/>
          </p:nvSpPr>
          <p:spPr>
            <a:xfrm>
              <a:off x="2298750" y="2017626"/>
              <a:ext cx="30525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Forum"/>
                  <a:ea typeface="Forum"/>
                  <a:cs typeface="Forum"/>
                  <a:sym typeface="Forum"/>
                </a:rPr>
                <a:t>Vegetable</a:t>
              </a:r>
              <a:endParaRPr sz="2400">
                <a:solidFill>
                  <a:schemeClr val="lt1"/>
                </a:solidFill>
                <a:latin typeface="Forum"/>
                <a:ea typeface="Forum"/>
                <a:cs typeface="Forum"/>
                <a:sym typeface="Forum"/>
              </a:endParaRPr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814825" y="2477600"/>
              <a:ext cx="4585200" cy="344400"/>
            </a:xfrm>
            <a:prstGeom prst="rect">
              <a:avLst/>
            </a:prstGeom>
            <a:solidFill>
              <a:srgbClr val="DFE1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5544725" y="2477600"/>
              <a:ext cx="1295400" cy="344400"/>
            </a:xfrm>
            <a:prstGeom prst="rect">
              <a:avLst/>
            </a:prstGeom>
            <a:solidFill>
              <a:srgbClr val="DFE1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13"/>
            <p:cNvSpPr txBox="1"/>
            <p:nvPr/>
          </p:nvSpPr>
          <p:spPr>
            <a:xfrm>
              <a:off x="1581175" y="2505700"/>
              <a:ext cx="3052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latin typeface="Forum"/>
                  <a:ea typeface="Forum"/>
                  <a:cs typeface="Forum"/>
                  <a:sym typeface="Forum"/>
                </a:rPr>
                <a:t>Description</a:t>
              </a:r>
              <a:endParaRPr sz="1800">
                <a:latin typeface="Forum"/>
                <a:ea typeface="Forum"/>
                <a:cs typeface="Forum"/>
                <a:sym typeface="Forum"/>
              </a:endParaRPr>
            </a:p>
          </p:txBody>
        </p:sp>
        <p:sp>
          <p:nvSpPr>
            <p:cNvPr id="63" name="Google Shape;63;p13"/>
            <p:cNvSpPr txBox="1"/>
            <p:nvPr/>
          </p:nvSpPr>
          <p:spPr>
            <a:xfrm>
              <a:off x="5548325" y="2505700"/>
              <a:ext cx="12882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latin typeface="Forum"/>
                  <a:ea typeface="Forum"/>
                  <a:cs typeface="Forum"/>
                  <a:sym typeface="Forum"/>
                </a:rPr>
                <a:t>QTY</a:t>
              </a:r>
              <a:endParaRPr sz="1800">
                <a:latin typeface="Forum"/>
                <a:ea typeface="Forum"/>
                <a:cs typeface="Forum"/>
                <a:sym typeface="Forum"/>
              </a:endParaRPr>
            </a:p>
          </p:txBody>
        </p:sp>
        <p:grpSp>
          <p:nvGrpSpPr>
            <p:cNvPr id="64" name="Google Shape;64;p13"/>
            <p:cNvGrpSpPr/>
            <p:nvPr/>
          </p:nvGrpSpPr>
          <p:grpSpPr>
            <a:xfrm>
              <a:off x="814825" y="2984263"/>
              <a:ext cx="6021725" cy="172200"/>
              <a:chOff x="814825" y="2984263"/>
              <a:chExt cx="6021725" cy="172200"/>
            </a:xfrm>
          </p:grpSpPr>
          <p:sp>
            <p:nvSpPr>
              <p:cNvPr id="65" name="Google Shape;65;p13"/>
              <p:cNvSpPr/>
              <p:nvPr/>
            </p:nvSpPr>
            <p:spPr>
              <a:xfrm>
                <a:off x="814825" y="2984263"/>
                <a:ext cx="172200" cy="172200"/>
              </a:xfrm>
              <a:prstGeom prst="rect">
                <a:avLst/>
              </a:prstGeom>
              <a:noFill/>
              <a:ln cap="flat" cmpd="sng" w="19050">
                <a:solidFill>
                  <a:srgbClr val="EBC67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66" name="Google Shape;66;p13"/>
              <p:cNvCxnSpPr/>
              <p:nvPr/>
            </p:nvCxnSpPr>
            <p:spPr>
              <a:xfrm>
                <a:off x="1126175" y="3149838"/>
                <a:ext cx="4279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BC67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7" name="Google Shape;67;p13"/>
              <p:cNvCxnSpPr/>
              <p:nvPr/>
            </p:nvCxnSpPr>
            <p:spPr>
              <a:xfrm>
                <a:off x="5548050" y="3149838"/>
                <a:ext cx="1288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BC67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68" name="Google Shape;68;p13"/>
            <p:cNvGrpSpPr/>
            <p:nvPr/>
          </p:nvGrpSpPr>
          <p:grpSpPr>
            <a:xfrm>
              <a:off x="814825" y="3317763"/>
              <a:ext cx="6021725" cy="172200"/>
              <a:chOff x="814825" y="2984263"/>
              <a:chExt cx="6021725" cy="172200"/>
            </a:xfrm>
          </p:grpSpPr>
          <p:sp>
            <p:nvSpPr>
              <p:cNvPr id="69" name="Google Shape;69;p13"/>
              <p:cNvSpPr/>
              <p:nvPr/>
            </p:nvSpPr>
            <p:spPr>
              <a:xfrm>
                <a:off x="814825" y="2984263"/>
                <a:ext cx="172200" cy="172200"/>
              </a:xfrm>
              <a:prstGeom prst="rect">
                <a:avLst/>
              </a:prstGeom>
              <a:noFill/>
              <a:ln cap="flat" cmpd="sng" w="19050">
                <a:solidFill>
                  <a:srgbClr val="EBC67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70" name="Google Shape;70;p13"/>
              <p:cNvCxnSpPr/>
              <p:nvPr/>
            </p:nvCxnSpPr>
            <p:spPr>
              <a:xfrm>
                <a:off x="1126175" y="3149838"/>
                <a:ext cx="4279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BC67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1" name="Google Shape;71;p13"/>
              <p:cNvCxnSpPr/>
              <p:nvPr/>
            </p:nvCxnSpPr>
            <p:spPr>
              <a:xfrm>
                <a:off x="5548050" y="3149838"/>
                <a:ext cx="1288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BC67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72" name="Google Shape;72;p13"/>
            <p:cNvGrpSpPr/>
            <p:nvPr/>
          </p:nvGrpSpPr>
          <p:grpSpPr>
            <a:xfrm>
              <a:off x="814825" y="3651263"/>
              <a:ext cx="6021725" cy="172200"/>
              <a:chOff x="814825" y="2984263"/>
              <a:chExt cx="6021725" cy="172200"/>
            </a:xfrm>
          </p:grpSpPr>
          <p:sp>
            <p:nvSpPr>
              <p:cNvPr id="73" name="Google Shape;73;p13"/>
              <p:cNvSpPr/>
              <p:nvPr/>
            </p:nvSpPr>
            <p:spPr>
              <a:xfrm>
                <a:off x="814825" y="2984263"/>
                <a:ext cx="172200" cy="172200"/>
              </a:xfrm>
              <a:prstGeom prst="rect">
                <a:avLst/>
              </a:prstGeom>
              <a:noFill/>
              <a:ln cap="flat" cmpd="sng" w="19050">
                <a:solidFill>
                  <a:srgbClr val="EBC67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74" name="Google Shape;74;p13"/>
              <p:cNvCxnSpPr/>
              <p:nvPr/>
            </p:nvCxnSpPr>
            <p:spPr>
              <a:xfrm>
                <a:off x="1126175" y="3149838"/>
                <a:ext cx="4279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BC67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5" name="Google Shape;75;p13"/>
              <p:cNvCxnSpPr/>
              <p:nvPr/>
            </p:nvCxnSpPr>
            <p:spPr>
              <a:xfrm>
                <a:off x="5548050" y="3149838"/>
                <a:ext cx="1288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BC67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76" name="Google Shape;76;p13"/>
            <p:cNvGrpSpPr/>
            <p:nvPr/>
          </p:nvGrpSpPr>
          <p:grpSpPr>
            <a:xfrm>
              <a:off x="814825" y="3984763"/>
              <a:ext cx="6021725" cy="172200"/>
              <a:chOff x="814825" y="2984263"/>
              <a:chExt cx="6021725" cy="172200"/>
            </a:xfrm>
          </p:grpSpPr>
          <p:sp>
            <p:nvSpPr>
              <p:cNvPr id="77" name="Google Shape;77;p13"/>
              <p:cNvSpPr/>
              <p:nvPr/>
            </p:nvSpPr>
            <p:spPr>
              <a:xfrm>
                <a:off x="814825" y="2984263"/>
                <a:ext cx="172200" cy="172200"/>
              </a:xfrm>
              <a:prstGeom prst="rect">
                <a:avLst/>
              </a:prstGeom>
              <a:noFill/>
              <a:ln cap="flat" cmpd="sng" w="19050">
                <a:solidFill>
                  <a:srgbClr val="EBC67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78" name="Google Shape;78;p13"/>
              <p:cNvCxnSpPr/>
              <p:nvPr/>
            </p:nvCxnSpPr>
            <p:spPr>
              <a:xfrm>
                <a:off x="1126175" y="3149838"/>
                <a:ext cx="4279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BC67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9" name="Google Shape;79;p13"/>
              <p:cNvCxnSpPr/>
              <p:nvPr/>
            </p:nvCxnSpPr>
            <p:spPr>
              <a:xfrm>
                <a:off x="5548050" y="3149838"/>
                <a:ext cx="1288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BC67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0" name="Google Shape;80;p13"/>
            <p:cNvGrpSpPr/>
            <p:nvPr/>
          </p:nvGrpSpPr>
          <p:grpSpPr>
            <a:xfrm>
              <a:off x="814825" y="4318263"/>
              <a:ext cx="6021725" cy="172200"/>
              <a:chOff x="814825" y="2984263"/>
              <a:chExt cx="6021725" cy="172200"/>
            </a:xfrm>
          </p:grpSpPr>
          <p:sp>
            <p:nvSpPr>
              <p:cNvPr id="81" name="Google Shape;81;p13"/>
              <p:cNvSpPr/>
              <p:nvPr/>
            </p:nvSpPr>
            <p:spPr>
              <a:xfrm>
                <a:off x="814825" y="2984263"/>
                <a:ext cx="172200" cy="172200"/>
              </a:xfrm>
              <a:prstGeom prst="rect">
                <a:avLst/>
              </a:prstGeom>
              <a:noFill/>
              <a:ln cap="flat" cmpd="sng" w="19050">
                <a:solidFill>
                  <a:srgbClr val="EBC67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82" name="Google Shape;82;p13"/>
              <p:cNvCxnSpPr/>
              <p:nvPr/>
            </p:nvCxnSpPr>
            <p:spPr>
              <a:xfrm>
                <a:off x="1126175" y="3149838"/>
                <a:ext cx="4279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BC67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3" name="Google Shape;83;p13"/>
              <p:cNvCxnSpPr/>
              <p:nvPr/>
            </p:nvCxnSpPr>
            <p:spPr>
              <a:xfrm>
                <a:off x="5548050" y="3149838"/>
                <a:ext cx="1288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BC67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4" name="Google Shape;84;p13"/>
            <p:cNvGrpSpPr/>
            <p:nvPr/>
          </p:nvGrpSpPr>
          <p:grpSpPr>
            <a:xfrm>
              <a:off x="814825" y="4651763"/>
              <a:ext cx="6021725" cy="172200"/>
              <a:chOff x="814825" y="2984263"/>
              <a:chExt cx="6021725" cy="172200"/>
            </a:xfrm>
          </p:grpSpPr>
          <p:sp>
            <p:nvSpPr>
              <p:cNvPr id="85" name="Google Shape;85;p13"/>
              <p:cNvSpPr/>
              <p:nvPr/>
            </p:nvSpPr>
            <p:spPr>
              <a:xfrm>
                <a:off x="814825" y="2984263"/>
                <a:ext cx="172200" cy="172200"/>
              </a:xfrm>
              <a:prstGeom prst="rect">
                <a:avLst/>
              </a:prstGeom>
              <a:noFill/>
              <a:ln cap="flat" cmpd="sng" w="19050">
                <a:solidFill>
                  <a:srgbClr val="EBC67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86" name="Google Shape;86;p13"/>
              <p:cNvCxnSpPr/>
              <p:nvPr/>
            </p:nvCxnSpPr>
            <p:spPr>
              <a:xfrm>
                <a:off x="1126175" y="3149838"/>
                <a:ext cx="4279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BC67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7" name="Google Shape;87;p13"/>
              <p:cNvCxnSpPr/>
              <p:nvPr/>
            </p:nvCxnSpPr>
            <p:spPr>
              <a:xfrm>
                <a:off x="5548050" y="3146526"/>
                <a:ext cx="1288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BC67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88" name="Google Shape;88;p13"/>
          <p:cNvGrpSpPr/>
          <p:nvPr/>
        </p:nvGrpSpPr>
        <p:grpSpPr>
          <a:xfrm>
            <a:off x="810000" y="4945025"/>
            <a:ext cx="6030125" cy="2853361"/>
            <a:chOff x="810000" y="4945025"/>
            <a:chExt cx="6030125" cy="2853361"/>
          </a:xfrm>
        </p:grpSpPr>
        <p:sp>
          <p:nvSpPr>
            <p:cNvPr id="89" name="Google Shape;89;p13"/>
            <p:cNvSpPr/>
            <p:nvPr/>
          </p:nvSpPr>
          <p:spPr>
            <a:xfrm>
              <a:off x="810000" y="4945025"/>
              <a:ext cx="6030000" cy="460500"/>
            </a:xfrm>
            <a:prstGeom prst="rect">
              <a:avLst/>
            </a:prstGeom>
            <a:solidFill>
              <a:srgbClr val="1B78A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3"/>
            <p:cNvSpPr txBox="1"/>
            <p:nvPr/>
          </p:nvSpPr>
          <p:spPr>
            <a:xfrm>
              <a:off x="2298750" y="4990613"/>
              <a:ext cx="30525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Forum"/>
                  <a:ea typeface="Forum"/>
                  <a:cs typeface="Forum"/>
                  <a:sym typeface="Forum"/>
                </a:rPr>
                <a:t>Frozen Food</a:t>
              </a:r>
              <a:endParaRPr sz="2400">
                <a:solidFill>
                  <a:schemeClr val="lt1"/>
                </a:solidFill>
                <a:latin typeface="Forum"/>
                <a:ea typeface="Forum"/>
                <a:cs typeface="Forum"/>
                <a:sym typeface="Forum"/>
              </a:endParaRPr>
            </a:p>
          </p:txBody>
        </p:sp>
        <p:grpSp>
          <p:nvGrpSpPr>
            <p:cNvPr id="91" name="Google Shape;91;p13"/>
            <p:cNvGrpSpPr/>
            <p:nvPr/>
          </p:nvGrpSpPr>
          <p:grpSpPr>
            <a:xfrm>
              <a:off x="814825" y="5958686"/>
              <a:ext cx="6021725" cy="172200"/>
              <a:chOff x="814825" y="2984263"/>
              <a:chExt cx="6021725" cy="172200"/>
            </a:xfrm>
          </p:grpSpPr>
          <p:sp>
            <p:nvSpPr>
              <p:cNvPr id="92" name="Google Shape;92;p13"/>
              <p:cNvSpPr/>
              <p:nvPr/>
            </p:nvSpPr>
            <p:spPr>
              <a:xfrm>
                <a:off x="814825" y="2984263"/>
                <a:ext cx="172200" cy="172200"/>
              </a:xfrm>
              <a:prstGeom prst="rect">
                <a:avLst/>
              </a:prstGeom>
              <a:noFill/>
              <a:ln cap="flat" cmpd="sng" w="19050">
                <a:solidFill>
                  <a:srgbClr val="1B78A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93" name="Google Shape;93;p13"/>
              <p:cNvCxnSpPr/>
              <p:nvPr/>
            </p:nvCxnSpPr>
            <p:spPr>
              <a:xfrm>
                <a:off x="1126175" y="3149838"/>
                <a:ext cx="4279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B78A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4" name="Google Shape;94;p13"/>
              <p:cNvCxnSpPr/>
              <p:nvPr/>
            </p:nvCxnSpPr>
            <p:spPr>
              <a:xfrm>
                <a:off x="5548050" y="3149838"/>
                <a:ext cx="1288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B78A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95" name="Google Shape;95;p13"/>
            <p:cNvGrpSpPr/>
            <p:nvPr/>
          </p:nvGrpSpPr>
          <p:grpSpPr>
            <a:xfrm>
              <a:off x="814825" y="6292186"/>
              <a:ext cx="6021725" cy="172200"/>
              <a:chOff x="814825" y="2984263"/>
              <a:chExt cx="6021725" cy="172200"/>
            </a:xfrm>
          </p:grpSpPr>
          <p:sp>
            <p:nvSpPr>
              <p:cNvPr id="96" name="Google Shape;96;p13"/>
              <p:cNvSpPr/>
              <p:nvPr/>
            </p:nvSpPr>
            <p:spPr>
              <a:xfrm>
                <a:off x="814825" y="2984263"/>
                <a:ext cx="172200" cy="172200"/>
              </a:xfrm>
              <a:prstGeom prst="rect">
                <a:avLst/>
              </a:prstGeom>
              <a:noFill/>
              <a:ln cap="flat" cmpd="sng" w="19050">
                <a:solidFill>
                  <a:srgbClr val="1B78A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97" name="Google Shape;97;p13"/>
              <p:cNvCxnSpPr/>
              <p:nvPr/>
            </p:nvCxnSpPr>
            <p:spPr>
              <a:xfrm>
                <a:off x="1126175" y="3149838"/>
                <a:ext cx="4279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B78A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8" name="Google Shape;98;p13"/>
              <p:cNvCxnSpPr/>
              <p:nvPr/>
            </p:nvCxnSpPr>
            <p:spPr>
              <a:xfrm>
                <a:off x="5548050" y="3149838"/>
                <a:ext cx="1288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B78A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99" name="Google Shape;99;p13"/>
            <p:cNvGrpSpPr/>
            <p:nvPr/>
          </p:nvGrpSpPr>
          <p:grpSpPr>
            <a:xfrm>
              <a:off x="814825" y="6625686"/>
              <a:ext cx="6021725" cy="172200"/>
              <a:chOff x="814825" y="2984263"/>
              <a:chExt cx="6021725" cy="172200"/>
            </a:xfrm>
          </p:grpSpPr>
          <p:sp>
            <p:nvSpPr>
              <p:cNvPr id="100" name="Google Shape;100;p13"/>
              <p:cNvSpPr/>
              <p:nvPr/>
            </p:nvSpPr>
            <p:spPr>
              <a:xfrm>
                <a:off x="814825" y="2984263"/>
                <a:ext cx="172200" cy="172200"/>
              </a:xfrm>
              <a:prstGeom prst="rect">
                <a:avLst/>
              </a:prstGeom>
              <a:noFill/>
              <a:ln cap="flat" cmpd="sng" w="19050">
                <a:solidFill>
                  <a:srgbClr val="1B78A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01" name="Google Shape;101;p13"/>
              <p:cNvCxnSpPr/>
              <p:nvPr/>
            </p:nvCxnSpPr>
            <p:spPr>
              <a:xfrm>
                <a:off x="1126175" y="3149838"/>
                <a:ext cx="4279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B78A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2" name="Google Shape;102;p13"/>
              <p:cNvCxnSpPr/>
              <p:nvPr/>
            </p:nvCxnSpPr>
            <p:spPr>
              <a:xfrm>
                <a:off x="5548050" y="3149838"/>
                <a:ext cx="1288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B78A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03" name="Google Shape;103;p13"/>
            <p:cNvGrpSpPr/>
            <p:nvPr/>
          </p:nvGrpSpPr>
          <p:grpSpPr>
            <a:xfrm>
              <a:off x="814825" y="6959186"/>
              <a:ext cx="6021725" cy="172200"/>
              <a:chOff x="814825" y="2984263"/>
              <a:chExt cx="6021725" cy="172200"/>
            </a:xfrm>
          </p:grpSpPr>
          <p:sp>
            <p:nvSpPr>
              <p:cNvPr id="104" name="Google Shape;104;p13"/>
              <p:cNvSpPr/>
              <p:nvPr/>
            </p:nvSpPr>
            <p:spPr>
              <a:xfrm>
                <a:off x="814825" y="2984263"/>
                <a:ext cx="172200" cy="172200"/>
              </a:xfrm>
              <a:prstGeom prst="rect">
                <a:avLst/>
              </a:prstGeom>
              <a:noFill/>
              <a:ln cap="flat" cmpd="sng" w="19050">
                <a:solidFill>
                  <a:srgbClr val="1B78A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05" name="Google Shape;105;p13"/>
              <p:cNvCxnSpPr/>
              <p:nvPr/>
            </p:nvCxnSpPr>
            <p:spPr>
              <a:xfrm>
                <a:off x="1126175" y="3149838"/>
                <a:ext cx="4279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B78A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6" name="Google Shape;106;p13"/>
              <p:cNvCxnSpPr/>
              <p:nvPr/>
            </p:nvCxnSpPr>
            <p:spPr>
              <a:xfrm>
                <a:off x="5548050" y="3149838"/>
                <a:ext cx="1288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B78A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07" name="Google Shape;107;p13"/>
            <p:cNvGrpSpPr/>
            <p:nvPr/>
          </p:nvGrpSpPr>
          <p:grpSpPr>
            <a:xfrm>
              <a:off x="814825" y="7292686"/>
              <a:ext cx="6021725" cy="172200"/>
              <a:chOff x="814825" y="2984263"/>
              <a:chExt cx="6021725" cy="172200"/>
            </a:xfrm>
          </p:grpSpPr>
          <p:sp>
            <p:nvSpPr>
              <p:cNvPr id="108" name="Google Shape;108;p13"/>
              <p:cNvSpPr/>
              <p:nvPr/>
            </p:nvSpPr>
            <p:spPr>
              <a:xfrm>
                <a:off x="814825" y="2984263"/>
                <a:ext cx="172200" cy="172200"/>
              </a:xfrm>
              <a:prstGeom prst="rect">
                <a:avLst/>
              </a:prstGeom>
              <a:noFill/>
              <a:ln cap="flat" cmpd="sng" w="19050">
                <a:solidFill>
                  <a:srgbClr val="1B78A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09" name="Google Shape;109;p13"/>
              <p:cNvCxnSpPr/>
              <p:nvPr/>
            </p:nvCxnSpPr>
            <p:spPr>
              <a:xfrm>
                <a:off x="1126175" y="3149838"/>
                <a:ext cx="4279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B78A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0" name="Google Shape;110;p13"/>
              <p:cNvCxnSpPr/>
              <p:nvPr/>
            </p:nvCxnSpPr>
            <p:spPr>
              <a:xfrm>
                <a:off x="5548050" y="3149838"/>
                <a:ext cx="1288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B78A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11" name="Google Shape;111;p13"/>
            <p:cNvGrpSpPr/>
            <p:nvPr/>
          </p:nvGrpSpPr>
          <p:grpSpPr>
            <a:xfrm>
              <a:off x="814825" y="7626186"/>
              <a:ext cx="6021725" cy="172200"/>
              <a:chOff x="814825" y="2984263"/>
              <a:chExt cx="6021725" cy="172200"/>
            </a:xfrm>
          </p:grpSpPr>
          <p:sp>
            <p:nvSpPr>
              <p:cNvPr id="112" name="Google Shape;112;p13"/>
              <p:cNvSpPr/>
              <p:nvPr/>
            </p:nvSpPr>
            <p:spPr>
              <a:xfrm>
                <a:off x="814825" y="2984263"/>
                <a:ext cx="172200" cy="172200"/>
              </a:xfrm>
              <a:prstGeom prst="rect">
                <a:avLst/>
              </a:prstGeom>
              <a:noFill/>
              <a:ln cap="flat" cmpd="sng" w="19050">
                <a:solidFill>
                  <a:srgbClr val="1B78A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13" name="Google Shape;113;p13"/>
              <p:cNvCxnSpPr/>
              <p:nvPr/>
            </p:nvCxnSpPr>
            <p:spPr>
              <a:xfrm>
                <a:off x="1126175" y="3149838"/>
                <a:ext cx="4279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B78A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4" name="Google Shape;114;p13"/>
              <p:cNvCxnSpPr/>
              <p:nvPr/>
            </p:nvCxnSpPr>
            <p:spPr>
              <a:xfrm>
                <a:off x="5548050" y="3146526"/>
                <a:ext cx="1288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B78A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115" name="Google Shape;115;p13"/>
            <p:cNvSpPr/>
            <p:nvPr/>
          </p:nvSpPr>
          <p:spPr>
            <a:xfrm>
              <a:off x="814825" y="5452975"/>
              <a:ext cx="4585200" cy="344400"/>
            </a:xfrm>
            <a:prstGeom prst="rect">
              <a:avLst/>
            </a:prstGeom>
            <a:solidFill>
              <a:srgbClr val="DFE1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3"/>
            <p:cNvSpPr/>
            <p:nvPr/>
          </p:nvSpPr>
          <p:spPr>
            <a:xfrm>
              <a:off x="5544725" y="5452975"/>
              <a:ext cx="1295400" cy="344400"/>
            </a:xfrm>
            <a:prstGeom prst="rect">
              <a:avLst/>
            </a:prstGeom>
            <a:solidFill>
              <a:srgbClr val="DFE1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3"/>
            <p:cNvSpPr txBox="1"/>
            <p:nvPr/>
          </p:nvSpPr>
          <p:spPr>
            <a:xfrm>
              <a:off x="1581175" y="5481075"/>
              <a:ext cx="3052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latin typeface="Forum"/>
                  <a:ea typeface="Forum"/>
                  <a:cs typeface="Forum"/>
                  <a:sym typeface="Forum"/>
                </a:rPr>
                <a:t>Description</a:t>
              </a:r>
              <a:endParaRPr sz="1800">
                <a:latin typeface="Forum"/>
                <a:ea typeface="Forum"/>
                <a:cs typeface="Forum"/>
                <a:sym typeface="Forum"/>
              </a:endParaRPr>
            </a:p>
          </p:txBody>
        </p:sp>
        <p:sp>
          <p:nvSpPr>
            <p:cNvPr id="118" name="Google Shape;118;p13"/>
            <p:cNvSpPr txBox="1"/>
            <p:nvPr/>
          </p:nvSpPr>
          <p:spPr>
            <a:xfrm>
              <a:off x="5548325" y="5481075"/>
              <a:ext cx="12882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latin typeface="Forum"/>
                  <a:ea typeface="Forum"/>
                  <a:cs typeface="Forum"/>
                  <a:sym typeface="Forum"/>
                </a:rPr>
                <a:t>QTY</a:t>
              </a:r>
              <a:endParaRPr sz="1800">
                <a:latin typeface="Forum"/>
                <a:ea typeface="Forum"/>
                <a:cs typeface="Forum"/>
                <a:sym typeface="Forum"/>
              </a:endParaRPr>
            </a:p>
          </p:txBody>
        </p:sp>
      </p:grpSp>
      <p:grpSp>
        <p:nvGrpSpPr>
          <p:cNvPr id="119" name="Google Shape;119;p13"/>
          <p:cNvGrpSpPr/>
          <p:nvPr/>
        </p:nvGrpSpPr>
        <p:grpSpPr>
          <a:xfrm>
            <a:off x="810000" y="7919425"/>
            <a:ext cx="6030125" cy="2186361"/>
            <a:chOff x="810000" y="7919425"/>
            <a:chExt cx="6030125" cy="2186361"/>
          </a:xfrm>
        </p:grpSpPr>
        <p:sp>
          <p:nvSpPr>
            <p:cNvPr id="120" name="Google Shape;120;p13"/>
            <p:cNvSpPr/>
            <p:nvPr/>
          </p:nvSpPr>
          <p:spPr>
            <a:xfrm>
              <a:off x="810000" y="7919425"/>
              <a:ext cx="6030000" cy="460500"/>
            </a:xfrm>
            <a:prstGeom prst="rect">
              <a:avLst/>
            </a:prstGeom>
            <a:solidFill>
              <a:srgbClr val="D2878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3"/>
            <p:cNvSpPr txBox="1"/>
            <p:nvPr/>
          </p:nvSpPr>
          <p:spPr>
            <a:xfrm>
              <a:off x="2298750" y="7965013"/>
              <a:ext cx="30525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Forum"/>
                  <a:ea typeface="Forum"/>
                  <a:cs typeface="Forum"/>
                  <a:sym typeface="Forum"/>
                </a:rPr>
                <a:t>Snack</a:t>
              </a:r>
              <a:endParaRPr sz="2400">
                <a:solidFill>
                  <a:schemeClr val="lt1"/>
                </a:solidFill>
                <a:latin typeface="Forum"/>
                <a:ea typeface="Forum"/>
                <a:cs typeface="Forum"/>
                <a:sym typeface="Forum"/>
              </a:endParaRPr>
            </a:p>
          </p:txBody>
        </p:sp>
        <p:grpSp>
          <p:nvGrpSpPr>
            <p:cNvPr id="122" name="Google Shape;122;p13"/>
            <p:cNvGrpSpPr/>
            <p:nvPr/>
          </p:nvGrpSpPr>
          <p:grpSpPr>
            <a:xfrm>
              <a:off x="814825" y="8933086"/>
              <a:ext cx="6021725" cy="172200"/>
              <a:chOff x="814825" y="2984263"/>
              <a:chExt cx="6021725" cy="172200"/>
            </a:xfrm>
          </p:grpSpPr>
          <p:sp>
            <p:nvSpPr>
              <p:cNvPr id="123" name="Google Shape;123;p13"/>
              <p:cNvSpPr/>
              <p:nvPr/>
            </p:nvSpPr>
            <p:spPr>
              <a:xfrm>
                <a:off x="814825" y="2984263"/>
                <a:ext cx="172200" cy="172200"/>
              </a:xfrm>
              <a:prstGeom prst="rect">
                <a:avLst/>
              </a:prstGeom>
              <a:noFill/>
              <a:ln cap="flat" cmpd="sng" w="19050">
                <a:solidFill>
                  <a:srgbClr val="D2878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24" name="Google Shape;124;p13"/>
              <p:cNvCxnSpPr/>
              <p:nvPr/>
            </p:nvCxnSpPr>
            <p:spPr>
              <a:xfrm>
                <a:off x="1126175" y="3149838"/>
                <a:ext cx="4279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2878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5" name="Google Shape;125;p13"/>
              <p:cNvCxnSpPr/>
              <p:nvPr/>
            </p:nvCxnSpPr>
            <p:spPr>
              <a:xfrm>
                <a:off x="5548050" y="3149838"/>
                <a:ext cx="1288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2878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26" name="Google Shape;126;p13"/>
            <p:cNvGrpSpPr/>
            <p:nvPr/>
          </p:nvGrpSpPr>
          <p:grpSpPr>
            <a:xfrm>
              <a:off x="814825" y="9266586"/>
              <a:ext cx="6021725" cy="172200"/>
              <a:chOff x="814825" y="2984263"/>
              <a:chExt cx="6021725" cy="172200"/>
            </a:xfrm>
          </p:grpSpPr>
          <p:sp>
            <p:nvSpPr>
              <p:cNvPr id="127" name="Google Shape;127;p13"/>
              <p:cNvSpPr/>
              <p:nvPr/>
            </p:nvSpPr>
            <p:spPr>
              <a:xfrm>
                <a:off x="814825" y="2984263"/>
                <a:ext cx="172200" cy="172200"/>
              </a:xfrm>
              <a:prstGeom prst="rect">
                <a:avLst/>
              </a:prstGeom>
              <a:noFill/>
              <a:ln cap="flat" cmpd="sng" w="19050">
                <a:solidFill>
                  <a:srgbClr val="D2878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28" name="Google Shape;128;p13"/>
              <p:cNvCxnSpPr/>
              <p:nvPr/>
            </p:nvCxnSpPr>
            <p:spPr>
              <a:xfrm>
                <a:off x="1126175" y="3149838"/>
                <a:ext cx="4279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2878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9" name="Google Shape;129;p13"/>
              <p:cNvCxnSpPr/>
              <p:nvPr/>
            </p:nvCxnSpPr>
            <p:spPr>
              <a:xfrm>
                <a:off x="5548050" y="3149838"/>
                <a:ext cx="1288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2878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30" name="Google Shape;130;p13"/>
            <p:cNvGrpSpPr/>
            <p:nvPr/>
          </p:nvGrpSpPr>
          <p:grpSpPr>
            <a:xfrm>
              <a:off x="814825" y="9600086"/>
              <a:ext cx="6021725" cy="172200"/>
              <a:chOff x="814825" y="2984263"/>
              <a:chExt cx="6021725" cy="172200"/>
            </a:xfrm>
          </p:grpSpPr>
          <p:sp>
            <p:nvSpPr>
              <p:cNvPr id="131" name="Google Shape;131;p13"/>
              <p:cNvSpPr/>
              <p:nvPr/>
            </p:nvSpPr>
            <p:spPr>
              <a:xfrm>
                <a:off x="814825" y="2984263"/>
                <a:ext cx="172200" cy="172200"/>
              </a:xfrm>
              <a:prstGeom prst="rect">
                <a:avLst/>
              </a:prstGeom>
              <a:noFill/>
              <a:ln cap="flat" cmpd="sng" w="19050">
                <a:solidFill>
                  <a:srgbClr val="D2878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32" name="Google Shape;132;p13"/>
              <p:cNvCxnSpPr/>
              <p:nvPr/>
            </p:nvCxnSpPr>
            <p:spPr>
              <a:xfrm>
                <a:off x="1126175" y="3149838"/>
                <a:ext cx="4279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2878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3" name="Google Shape;133;p13"/>
              <p:cNvCxnSpPr/>
              <p:nvPr/>
            </p:nvCxnSpPr>
            <p:spPr>
              <a:xfrm>
                <a:off x="5548050" y="3149838"/>
                <a:ext cx="1288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2878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34" name="Google Shape;134;p13"/>
            <p:cNvGrpSpPr/>
            <p:nvPr/>
          </p:nvGrpSpPr>
          <p:grpSpPr>
            <a:xfrm>
              <a:off x="814825" y="9933586"/>
              <a:ext cx="6021725" cy="172200"/>
              <a:chOff x="814825" y="2984263"/>
              <a:chExt cx="6021725" cy="172200"/>
            </a:xfrm>
          </p:grpSpPr>
          <p:sp>
            <p:nvSpPr>
              <p:cNvPr id="135" name="Google Shape;135;p13"/>
              <p:cNvSpPr/>
              <p:nvPr/>
            </p:nvSpPr>
            <p:spPr>
              <a:xfrm>
                <a:off x="814825" y="2984263"/>
                <a:ext cx="172200" cy="172200"/>
              </a:xfrm>
              <a:prstGeom prst="rect">
                <a:avLst/>
              </a:prstGeom>
              <a:noFill/>
              <a:ln cap="flat" cmpd="sng" w="19050">
                <a:solidFill>
                  <a:srgbClr val="D2878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36" name="Google Shape;136;p13"/>
              <p:cNvCxnSpPr/>
              <p:nvPr/>
            </p:nvCxnSpPr>
            <p:spPr>
              <a:xfrm>
                <a:off x="1126175" y="3149838"/>
                <a:ext cx="4279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2878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7" name="Google Shape;137;p13"/>
              <p:cNvCxnSpPr/>
              <p:nvPr/>
            </p:nvCxnSpPr>
            <p:spPr>
              <a:xfrm>
                <a:off x="5548050" y="3149838"/>
                <a:ext cx="1288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2878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138" name="Google Shape;138;p13"/>
            <p:cNvSpPr/>
            <p:nvPr/>
          </p:nvSpPr>
          <p:spPr>
            <a:xfrm>
              <a:off x="814825" y="8427375"/>
              <a:ext cx="4585200" cy="344400"/>
            </a:xfrm>
            <a:prstGeom prst="rect">
              <a:avLst/>
            </a:prstGeom>
            <a:solidFill>
              <a:srgbClr val="DFE1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13"/>
            <p:cNvSpPr/>
            <p:nvPr/>
          </p:nvSpPr>
          <p:spPr>
            <a:xfrm>
              <a:off x="5544725" y="8427375"/>
              <a:ext cx="1295400" cy="344400"/>
            </a:xfrm>
            <a:prstGeom prst="rect">
              <a:avLst/>
            </a:prstGeom>
            <a:solidFill>
              <a:srgbClr val="DFE1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13"/>
            <p:cNvSpPr txBox="1"/>
            <p:nvPr/>
          </p:nvSpPr>
          <p:spPr>
            <a:xfrm>
              <a:off x="1581175" y="8455475"/>
              <a:ext cx="3052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latin typeface="Forum"/>
                  <a:ea typeface="Forum"/>
                  <a:cs typeface="Forum"/>
                  <a:sym typeface="Forum"/>
                </a:rPr>
                <a:t>Description</a:t>
              </a:r>
              <a:endParaRPr sz="1800">
                <a:latin typeface="Forum"/>
                <a:ea typeface="Forum"/>
                <a:cs typeface="Forum"/>
                <a:sym typeface="Forum"/>
              </a:endParaRPr>
            </a:p>
          </p:txBody>
        </p:sp>
        <p:sp>
          <p:nvSpPr>
            <p:cNvPr id="141" name="Google Shape;141;p13"/>
            <p:cNvSpPr txBox="1"/>
            <p:nvPr/>
          </p:nvSpPr>
          <p:spPr>
            <a:xfrm>
              <a:off x="5548325" y="8455475"/>
              <a:ext cx="12882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latin typeface="Forum"/>
                  <a:ea typeface="Forum"/>
                  <a:cs typeface="Forum"/>
                  <a:sym typeface="Forum"/>
                </a:rPr>
                <a:t>QTY</a:t>
              </a:r>
              <a:endParaRPr sz="1800">
                <a:latin typeface="Forum"/>
                <a:ea typeface="Forum"/>
                <a:cs typeface="Forum"/>
                <a:sym typeface="Forum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