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10692000" cx="7560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Montserrat Medium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37317D5-5255-43A4-A841-ABDCA601C5D4}">
  <a:tblStyle styleId="{237317D5-5255-43A4-A841-ABDCA601C5D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MontserratMedium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MontserratMedium-italic.fntdata"/><Relationship Id="rId23" Type="http://schemas.openxmlformats.org/officeDocument/2006/relationships/font" Target="fonts/MontserratMedium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Montserrat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141139f638_0_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141139f6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141139f638_0_1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141139f63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141139f638_0_32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141139f63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13d3ac26b1_0_2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13d3ac26b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150b7fd291_1_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150b7fd29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3d3ac26b1_0_52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3d3ac26b1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3d3ac26b1_0_63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13d3ac26b1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13d3ac26b1_0_74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13d3ac26b1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13d3ac26b1_0_8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13d3ac26b1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13d3ac26b1_0_9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13d3ac26b1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3d3ac26b1_0_11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13d3ac26b1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0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5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2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2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5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2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2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55" name="Google Shape;55;p13"/>
          <p:cNvGrpSpPr/>
          <p:nvPr/>
        </p:nvGrpSpPr>
        <p:grpSpPr>
          <a:xfrm>
            <a:off x="394125" y="193067"/>
            <a:ext cx="6847967" cy="1908600"/>
            <a:chOff x="394125" y="193067"/>
            <a:chExt cx="6847967" cy="19086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394125" y="193067"/>
              <a:ext cx="19800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01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3277892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8557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449475" y="9779276"/>
            <a:ext cx="6656262" cy="277200"/>
            <a:chOff x="449475" y="9779276"/>
            <a:chExt cx="6656262" cy="277200"/>
          </a:xfrm>
        </p:grpSpPr>
        <p:cxnSp>
          <p:nvCxnSpPr>
            <p:cNvPr id="60" name="Google Shape;60;p13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" name="Google Shape;61;p13"/>
            <p:cNvSpPr txBox="1"/>
            <p:nvPr/>
          </p:nvSpPr>
          <p:spPr>
            <a:xfrm>
              <a:off x="34622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1  •  J A N U A R Y •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Google Shape;162;p22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63" name="Google Shape;163;p22"/>
          <p:cNvGrpSpPr/>
          <p:nvPr/>
        </p:nvGrpSpPr>
        <p:grpSpPr>
          <a:xfrm>
            <a:off x="449475" y="9779275"/>
            <a:ext cx="6732449" cy="277200"/>
            <a:chOff x="449475" y="9779275"/>
            <a:chExt cx="6732449" cy="277200"/>
          </a:xfrm>
        </p:grpSpPr>
        <p:cxnSp>
          <p:nvCxnSpPr>
            <p:cNvPr id="164" name="Google Shape;164;p22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5" name="Google Shape;165;p22"/>
            <p:cNvSpPr txBox="1"/>
            <p:nvPr/>
          </p:nvSpPr>
          <p:spPr>
            <a:xfrm>
              <a:off x="3217724" y="9779275"/>
              <a:ext cx="3964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1 0</a:t>
              </a: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•  O C T O B E R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66" name="Google Shape;166;p22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67" name="Google Shape;167;p22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8" name="Google Shape;168;p22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OCT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9" name="Google Shape;169;p22"/>
            <p:cNvSpPr/>
            <p:nvPr/>
          </p:nvSpPr>
          <p:spPr>
            <a:xfrm>
              <a:off x="2886900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Google Shape;174;p23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91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9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0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0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0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0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0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75" name="Google Shape;175;p23"/>
          <p:cNvGrpSpPr/>
          <p:nvPr/>
        </p:nvGrpSpPr>
        <p:grpSpPr>
          <a:xfrm>
            <a:off x="449475" y="9779275"/>
            <a:ext cx="6732449" cy="277200"/>
            <a:chOff x="449475" y="9779275"/>
            <a:chExt cx="6732449" cy="277200"/>
          </a:xfrm>
        </p:grpSpPr>
        <p:cxnSp>
          <p:nvCxnSpPr>
            <p:cNvPr id="176" name="Google Shape;176;p23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7" name="Google Shape;177;p23"/>
            <p:cNvSpPr txBox="1"/>
            <p:nvPr/>
          </p:nvSpPr>
          <p:spPr>
            <a:xfrm>
              <a:off x="3217724" y="9779275"/>
              <a:ext cx="3964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 1 •  N O V E M B E R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78" name="Google Shape;178;p23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79" name="Google Shape;179;p23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0" name="Google Shape;180;p23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NOV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1" name="Google Shape;181;p23"/>
            <p:cNvSpPr/>
            <p:nvPr/>
          </p:nvSpPr>
          <p:spPr>
            <a:xfrm>
              <a:off x="2352850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Google Shape;186;p24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7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1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1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87" name="Google Shape;187;p24"/>
          <p:cNvGrpSpPr/>
          <p:nvPr/>
        </p:nvGrpSpPr>
        <p:grpSpPr>
          <a:xfrm>
            <a:off x="449475" y="9779275"/>
            <a:ext cx="6732449" cy="277200"/>
            <a:chOff x="449475" y="9779275"/>
            <a:chExt cx="6732449" cy="277200"/>
          </a:xfrm>
        </p:grpSpPr>
        <p:cxnSp>
          <p:nvCxnSpPr>
            <p:cNvPr id="188" name="Google Shape;188;p24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9" name="Google Shape;189;p24"/>
            <p:cNvSpPr txBox="1"/>
            <p:nvPr/>
          </p:nvSpPr>
          <p:spPr>
            <a:xfrm>
              <a:off x="3217724" y="9779275"/>
              <a:ext cx="3964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 2 •  D E C E M B E R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90" name="Google Shape;190;p24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91" name="Google Shape;191;p24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2" name="Google Shape;192;p24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DEC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3" name="Google Shape;193;p24"/>
            <p:cNvSpPr/>
            <p:nvPr/>
          </p:nvSpPr>
          <p:spPr>
            <a:xfrm>
              <a:off x="2663050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4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1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1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1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1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67" name="Google Shape;67;p14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68" name="Google Shape;68;p14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02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9" name="Google Shape;69;p14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FEB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30210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" name="Google Shape;71;p14"/>
          <p:cNvGrpSpPr/>
          <p:nvPr/>
        </p:nvGrpSpPr>
        <p:grpSpPr>
          <a:xfrm>
            <a:off x="449475" y="9779276"/>
            <a:ext cx="6656262" cy="277200"/>
            <a:chOff x="449475" y="9779276"/>
            <a:chExt cx="6656262" cy="277200"/>
          </a:xfrm>
        </p:grpSpPr>
        <p:cxnSp>
          <p:nvCxnSpPr>
            <p:cNvPr id="72" name="Google Shape;72;p14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3" name="Google Shape;73;p14"/>
            <p:cNvSpPr txBox="1"/>
            <p:nvPr/>
          </p:nvSpPr>
          <p:spPr>
            <a:xfrm>
              <a:off x="34622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2  •  F E B R U A R Y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Google Shape;78;p15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0900"/>
                <a:gridCol w="950900"/>
                <a:gridCol w="950900"/>
                <a:gridCol w="950900"/>
                <a:gridCol w="950900"/>
                <a:gridCol w="950900"/>
                <a:gridCol w="950900"/>
              </a:tblGrid>
              <a:tr h="393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31</a:t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79" name="Google Shape;79;p15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80" name="Google Shape;80;p15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03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1" name="Google Shape;81;p15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MAR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27079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3" name="Google Shape;83;p15"/>
          <p:cNvGrpSpPr/>
          <p:nvPr/>
        </p:nvGrpSpPr>
        <p:grpSpPr>
          <a:xfrm>
            <a:off x="449475" y="9779276"/>
            <a:ext cx="6656262" cy="277200"/>
            <a:chOff x="449475" y="9779276"/>
            <a:chExt cx="6656262" cy="277200"/>
          </a:xfrm>
        </p:grpSpPr>
        <p:cxnSp>
          <p:nvCxnSpPr>
            <p:cNvPr id="84" name="Google Shape;84;p15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5" name="Google Shape;85;p15"/>
            <p:cNvSpPr txBox="1"/>
            <p:nvPr/>
          </p:nvSpPr>
          <p:spPr>
            <a:xfrm>
              <a:off x="34622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3  •  M A R C H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Google Shape;90;p16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7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4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4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4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4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4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4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91" name="Google Shape;91;p16"/>
          <p:cNvGrpSpPr/>
          <p:nvPr/>
        </p:nvGrpSpPr>
        <p:grpSpPr>
          <a:xfrm>
            <a:off x="449475" y="9779276"/>
            <a:ext cx="6656262" cy="277200"/>
            <a:chOff x="449475" y="9779276"/>
            <a:chExt cx="6656262" cy="277200"/>
          </a:xfrm>
        </p:grpSpPr>
        <p:cxnSp>
          <p:nvCxnSpPr>
            <p:cNvPr id="92" name="Google Shape;92;p16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3" name="Google Shape;93;p16"/>
            <p:cNvSpPr txBox="1"/>
            <p:nvPr/>
          </p:nvSpPr>
          <p:spPr>
            <a:xfrm>
              <a:off x="34622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4  •  A P R I L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94" name="Google Shape;94;p16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95" name="Google Shape;95;p16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04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6" name="Google Shape;96;p16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APR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30210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Google Shape;102;p17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94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8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7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03" name="Google Shape;103;p17"/>
          <p:cNvGrpSpPr/>
          <p:nvPr/>
        </p:nvGrpSpPr>
        <p:grpSpPr>
          <a:xfrm>
            <a:off x="449475" y="9779276"/>
            <a:ext cx="6656262" cy="277200"/>
            <a:chOff x="449475" y="9779276"/>
            <a:chExt cx="6656262" cy="277200"/>
          </a:xfrm>
        </p:grpSpPr>
        <p:cxnSp>
          <p:nvCxnSpPr>
            <p:cNvPr id="104" name="Google Shape;104;p17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5" name="Google Shape;105;p17"/>
            <p:cNvSpPr txBox="1"/>
            <p:nvPr/>
          </p:nvSpPr>
          <p:spPr>
            <a:xfrm>
              <a:off x="34622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5  •  M A Y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06" name="Google Shape;106;p17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07" name="Google Shape;107;p17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05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8" name="Google Shape;108;p17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MAY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27079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p18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3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7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15" name="Google Shape;115;p18"/>
          <p:cNvGrpSpPr/>
          <p:nvPr/>
        </p:nvGrpSpPr>
        <p:grpSpPr>
          <a:xfrm>
            <a:off x="449475" y="9779276"/>
            <a:ext cx="6656262" cy="277200"/>
            <a:chOff x="449475" y="9779276"/>
            <a:chExt cx="6656262" cy="277200"/>
          </a:xfrm>
        </p:grpSpPr>
        <p:cxnSp>
          <p:nvCxnSpPr>
            <p:cNvPr id="116" name="Google Shape;116;p18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7" name="Google Shape;117;p18"/>
            <p:cNvSpPr txBox="1"/>
            <p:nvPr/>
          </p:nvSpPr>
          <p:spPr>
            <a:xfrm>
              <a:off x="34622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6  •  J U N E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18" name="Google Shape;118;p18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19" name="Google Shape;119;p18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06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0" name="Google Shape;120;p18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JUN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1" name="Google Shape;121;p18"/>
            <p:cNvSpPr/>
            <p:nvPr/>
          </p:nvSpPr>
          <p:spPr>
            <a:xfrm>
              <a:off x="30210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Google Shape;126;p19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5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0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7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27" name="Google Shape;127;p19"/>
          <p:cNvGrpSpPr/>
          <p:nvPr/>
        </p:nvGrpSpPr>
        <p:grpSpPr>
          <a:xfrm>
            <a:off x="449475" y="9779276"/>
            <a:ext cx="6656262" cy="277200"/>
            <a:chOff x="449475" y="9779276"/>
            <a:chExt cx="6656262" cy="277200"/>
          </a:xfrm>
        </p:grpSpPr>
        <p:cxnSp>
          <p:nvCxnSpPr>
            <p:cNvPr id="128" name="Google Shape;128;p19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9" name="Google Shape;129;p19"/>
            <p:cNvSpPr txBox="1"/>
            <p:nvPr/>
          </p:nvSpPr>
          <p:spPr>
            <a:xfrm>
              <a:off x="34622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7  •  J U L Y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30" name="Google Shape;130;p19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31" name="Google Shape;131;p19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07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32" name="Google Shape;132;p19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JUL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33" name="Google Shape;133;p19"/>
            <p:cNvSpPr/>
            <p:nvPr/>
          </p:nvSpPr>
          <p:spPr>
            <a:xfrm>
              <a:off x="30210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Google Shape;138;p20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3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68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8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8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39" name="Google Shape;139;p20"/>
          <p:cNvGrpSpPr/>
          <p:nvPr/>
        </p:nvGrpSpPr>
        <p:grpSpPr>
          <a:xfrm>
            <a:off x="449475" y="9779276"/>
            <a:ext cx="6732462" cy="277200"/>
            <a:chOff x="449475" y="9779276"/>
            <a:chExt cx="6732462" cy="277200"/>
          </a:xfrm>
        </p:grpSpPr>
        <p:cxnSp>
          <p:nvCxnSpPr>
            <p:cNvPr id="140" name="Google Shape;140;p20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1" name="Google Shape;141;p20"/>
            <p:cNvSpPr txBox="1"/>
            <p:nvPr/>
          </p:nvSpPr>
          <p:spPr>
            <a:xfrm>
              <a:off x="3538437" y="9779276"/>
              <a:ext cx="36435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8  •  A U G U S T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42" name="Google Shape;142;p20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43" name="Google Shape;143;p20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08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44" name="Google Shape;144;p20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AUG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45" name="Google Shape;145;p20"/>
            <p:cNvSpPr/>
            <p:nvPr/>
          </p:nvSpPr>
          <p:spPr>
            <a:xfrm>
              <a:off x="2886900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21"/>
          <p:cNvGraphicFramePr/>
          <p:nvPr/>
        </p:nvGraphicFramePr>
        <p:xfrm>
          <a:off x="450000" y="2324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{237317D5-5255-43A4-A841-ABDCA601C5D4}</a:tableStyleId>
              </a:tblPr>
              <a:tblGrid>
                <a:gridCol w="951425"/>
                <a:gridCol w="951425"/>
                <a:gridCol w="951425"/>
                <a:gridCol w="951425"/>
                <a:gridCol w="951425"/>
                <a:gridCol w="951425"/>
                <a:gridCol w="951425"/>
              </a:tblGrid>
              <a:tr h="385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MON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TUE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WED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THU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FRI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SAT</a:t>
                      </a:r>
                      <a:endParaRPr sz="1300"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300">
                          <a:solidFill>
                            <a:srgbClr val="4C4C4C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SUN</a:t>
                      </a:r>
                      <a:endParaRPr b="1" sz="1300">
                        <a:solidFill>
                          <a:srgbClr val="4C4C4C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7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0000" marB="90000" marR="90000" marL="90000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19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21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22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23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24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25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26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27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28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29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rgbClr val="4C4C4C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30</a:t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4C4C4C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46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6161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6161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151" name="Google Shape;151;p21"/>
          <p:cNvGrpSpPr/>
          <p:nvPr/>
        </p:nvGrpSpPr>
        <p:grpSpPr>
          <a:xfrm>
            <a:off x="449475" y="9779275"/>
            <a:ext cx="6732449" cy="277200"/>
            <a:chOff x="449475" y="9779275"/>
            <a:chExt cx="6732449" cy="277200"/>
          </a:xfrm>
        </p:grpSpPr>
        <p:cxnSp>
          <p:nvCxnSpPr>
            <p:cNvPr id="152" name="Google Shape;152;p21"/>
            <p:cNvCxnSpPr/>
            <p:nvPr/>
          </p:nvCxnSpPr>
          <p:spPr>
            <a:xfrm>
              <a:off x="449475" y="9980717"/>
              <a:ext cx="2689500" cy="0"/>
            </a:xfrm>
            <a:prstGeom prst="straightConnector1">
              <a:avLst/>
            </a:prstGeom>
            <a:noFill/>
            <a:ln cap="flat" cmpd="sng" w="9525">
              <a:solidFill>
                <a:srgbClr val="4C4C4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3" name="Google Shape;153;p21"/>
            <p:cNvSpPr txBox="1"/>
            <p:nvPr/>
          </p:nvSpPr>
          <p:spPr>
            <a:xfrm>
              <a:off x="3217724" y="9779275"/>
              <a:ext cx="3964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800">
                  <a:solidFill>
                    <a:schemeClr val="dk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 9  •  S E P T E M B E R  •  2 0 2 5</a:t>
              </a:r>
              <a:endParaRPr b="1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54" name="Google Shape;154;p21"/>
          <p:cNvGrpSpPr/>
          <p:nvPr/>
        </p:nvGrpSpPr>
        <p:grpSpPr>
          <a:xfrm>
            <a:off x="394125" y="193067"/>
            <a:ext cx="6771152" cy="1908608"/>
            <a:chOff x="394125" y="193067"/>
            <a:chExt cx="6771152" cy="1908608"/>
          </a:xfrm>
        </p:grpSpPr>
        <p:sp>
          <p:nvSpPr>
            <p:cNvPr id="155" name="Google Shape;155;p21"/>
            <p:cNvSpPr txBox="1"/>
            <p:nvPr/>
          </p:nvSpPr>
          <p:spPr>
            <a:xfrm>
              <a:off x="394125" y="193075"/>
              <a:ext cx="24618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09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56" name="Google Shape;156;p21"/>
            <p:cNvSpPr txBox="1"/>
            <p:nvPr/>
          </p:nvSpPr>
          <p:spPr>
            <a:xfrm>
              <a:off x="3201077" y="193067"/>
              <a:ext cx="39642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4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SEP</a:t>
              </a:r>
              <a:endParaRPr b="1" sz="124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57" name="Google Shape;157;p21"/>
            <p:cNvSpPr/>
            <p:nvPr/>
          </p:nvSpPr>
          <p:spPr>
            <a:xfrm>
              <a:off x="3021075" y="1034742"/>
              <a:ext cx="283200" cy="283200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