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Bebas Neue"/>
      <p:regular r:id="rId8"/>
    </p:embeddedFon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928">
          <p15:clr>
            <a:srgbClr val="A4A3A4"/>
          </p15:clr>
        </p15:guide>
        <p15:guide id="2" pos="92">
          <p15:clr>
            <a:srgbClr val="9AA0A6"/>
          </p15:clr>
        </p15:guide>
        <p15:guide id="3" pos="1009">
          <p15:clr>
            <a:srgbClr val="9AA0A6"/>
          </p15:clr>
        </p15:guide>
        <p15:guide id="4" orient="horz" pos="241">
          <p15:clr>
            <a:srgbClr val="9AA0A6"/>
          </p15:clr>
        </p15:guide>
        <p15:guide id="5" orient="horz" pos="93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28"/>
        <p:guide pos="92"/>
        <p:guide pos="1009"/>
        <p:guide pos="241" orient="horz"/>
        <p:guide pos="93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9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Bebas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9" y="685800"/>
            <a:ext cx="5983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9" y="685800"/>
            <a:ext cx="5983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df0d55761_0_13:notes"/>
          <p:cNvSpPr/>
          <p:nvPr>
            <p:ph idx="2" type="sldImg"/>
          </p:nvPr>
        </p:nvSpPr>
        <p:spPr>
          <a:xfrm>
            <a:off x="437339" y="685800"/>
            <a:ext cx="5983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df0d5576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025" lIns="32025" spcFirstLastPara="1" rIns="32025" wrap="square" tIns="32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025" lIns="32025" spcFirstLastPara="1" rIns="32025" wrap="square" tIns="320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025" lIns="32025" spcFirstLastPara="1" rIns="32025" wrap="square" tIns="32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025" lIns="32025" spcFirstLastPara="1" rIns="32025" wrap="square" tIns="320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025" lIns="32025" spcFirstLastPara="1" rIns="32025" wrap="square" tIns="32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025" lIns="32025" spcFirstLastPara="1" rIns="32025" wrap="square" tIns="320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025" lIns="32025" spcFirstLastPara="1" rIns="32025" wrap="square" tIns="32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025" lIns="32025" spcFirstLastPara="1" rIns="32025" wrap="square" tIns="320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025" lIns="32025" spcFirstLastPara="1" rIns="32025" wrap="square" tIns="320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025" lIns="32025" spcFirstLastPara="1" rIns="32025" wrap="square" tIns="32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025" lIns="32025" spcFirstLastPara="1" rIns="32025" wrap="square" tIns="32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025" lIns="32025" spcFirstLastPara="1" rIns="32025" wrap="square" tIns="320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400" cy="14601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025" lIns="32025" spcFirstLastPara="1" rIns="32025" wrap="square" tIns="32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8900"/>
          </a:xfrm>
          <a:prstGeom prst="rect">
            <a:avLst/>
          </a:prstGeom>
        </p:spPr>
        <p:txBody>
          <a:bodyPr anchorCtr="0" anchor="b" bIns="32025" lIns="32025" spcFirstLastPara="1" rIns="32025" wrap="square" tIns="320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0700"/>
          </a:xfrm>
          <a:prstGeom prst="rect">
            <a:avLst/>
          </a:prstGeom>
        </p:spPr>
        <p:txBody>
          <a:bodyPr anchorCtr="0" anchor="t" bIns="32025" lIns="32025" spcFirstLastPara="1" rIns="32025" wrap="square" tIns="320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88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2100" cy="2160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</p:spPr>
        <p:txBody>
          <a:bodyPr anchorCtr="0" anchor="ctr" bIns="32025" lIns="32025" spcFirstLastPara="1" rIns="32025" wrap="square" tIns="320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025" lIns="32025" spcFirstLastPara="1" rIns="32025" wrap="square" tIns="320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025" lIns="32025" spcFirstLastPara="1" rIns="32025" wrap="square" tIns="320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025" lIns="32025" spcFirstLastPara="1" rIns="32025" wrap="square" tIns="320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" y="0"/>
            <a:ext cx="3204000" cy="1836000"/>
          </a:xfrm>
          <a:prstGeom prst="rect">
            <a:avLst/>
          </a:prstGeom>
          <a:solidFill>
            <a:srgbClr val="BFDD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7966" y="761541"/>
            <a:ext cx="1843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3E483B"/>
                </a:solidFill>
                <a:latin typeface="Bebas Neue"/>
                <a:ea typeface="Bebas Neue"/>
                <a:cs typeface="Bebas Neue"/>
                <a:sym typeface="Bebas Neue"/>
              </a:rPr>
              <a:t>Jace Labadie</a:t>
            </a:r>
            <a:endParaRPr sz="3200">
              <a:solidFill>
                <a:srgbClr val="3E483B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7966" y="1200175"/>
            <a:ext cx="1843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COMMUNICATIONS HEAD</a:t>
            </a:r>
            <a:endParaRPr sz="8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147925" y="1513292"/>
            <a:ext cx="2913900" cy="0"/>
          </a:xfrm>
          <a:prstGeom prst="straightConnector1">
            <a:avLst/>
          </a:prstGeom>
          <a:noFill/>
          <a:ln cap="flat" cmpd="sng" w="19050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147925" y="1581983"/>
            <a:ext cx="2913900" cy="0"/>
          </a:xfrm>
          <a:prstGeom prst="straightConnector1">
            <a:avLst/>
          </a:prstGeom>
          <a:noFill/>
          <a:ln cap="flat" cmpd="sng" w="38100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3" y="0"/>
            <a:ext cx="3204000" cy="1836000"/>
          </a:xfrm>
          <a:prstGeom prst="rect">
            <a:avLst/>
          </a:prstGeom>
          <a:solidFill>
            <a:srgbClr val="BFDD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" name="Google Shape;64;p14"/>
          <p:cNvGrpSpPr/>
          <p:nvPr/>
        </p:nvGrpSpPr>
        <p:grpSpPr>
          <a:xfrm>
            <a:off x="47966" y="262558"/>
            <a:ext cx="1843800" cy="1343378"/>
            <a:chOff x="47966" y="254091"/>
            <a:chExt cx="1843800" cy="1343378"/>
          </a:xfrm>
        </p:grpSpPr>
        <p:sp>
          <p:nvSpPr>
            <p:cNvPr id="65" name="Google Shape;65;p14"/>
            <p:cNvSpPr txBox="1"/>
            <p:nvPr/>
          </p:nvSpPr>
          <p:spPr>
            <a:xfrm>
              <a:off x="47966" y="254091"/>
              <a:ext cx="1843800" cy="97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483B"/>
                  </a:solidFill>
                  <a:latin typeface="Bebas Neue"/>
                  <a:ea typeface="Bebas Neue"/>
                  <a:cs typeface="Bebas Neue"/>
                  <a:sym typeface="Bebas Neue"/>
                </a:rPr>
                <a:t>Jace</a:t>
              </a:r>
              <a:endParaRPr sz="3200">
                <a:solidFill>
                  <a:srgbClr val="3E483B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  <a:p>
              <a:pPr indent="0" lvl="0" marL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200">
                  <a:solidFill>
                    <a:srgbClr val="3E483B"/>
                  </a:solidFill>
                  <a:latin typeface="Bebas Neue"/>
                  <a:ea typeface="Bebas Neue"/>
                  <a:cs typeface="Bebas Neue"/>
                  <a:sym typeface="Bebas Neue"/>
                </a:rPr>
                <a:t>Labadie</a:t>
              </a:r>
              <a:endParaRPr sz="3200">
                <a:solidFill>
                  <a:srgbClr val="3E483B"/>
                </a:solidFill>
                <a:latin typeface="Bebas Neue"/>
                <a:ea typeface="Bebas Neue"/>
                <a:cs typeface="Bebas Neue"/>
                <a:sym typeface="Bebas Neue"/>
              </a:endParaRPr>
            </a:p>
          </p:txBody>
        </p:sp>
        <p:sp>
          <p:nvSpPr>
            <p:cNvPr id="66" name="Google Shape;66;p14"/>
            <p:cNvSpPr txBox="1"/>
            <p:nvPr/>
          </p:nvSpPr>
          <p:spPr>
            <a:xfrm>
              <a:off x="47966" y="1074269"/>
              <a:ext cx="18438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COMMUNICATIONS</a:t>
              </a:r>
              <a:endParaRPr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E483B"/>
                  </a:solidFill>
                  <a:latin typeface="Open Sans"/>
                  <a:ea typeface="Open Sans"/>
                  <a:cs typeface="Open Sans"/>
                  <a:sym typeface="Open Sans"/>
                </a:rPr>
                <a:t>HEAD</a:t>
              </a:r>
              <a:endParaRPr sz="11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cxnSp>
        <p:nvCxnSpPr>
          <p:cNvPr id="67" name="Google Shape;67;p14"/>
          <p:cNvCxnSpPr/>
          <p:nvPr/>
        </p:nvCxnSpPr>
        <p:spPr>
          <a:xfrm>
            <a:off x="147925" y="1585149"/>
            <a:ext cx="2913900" cy="0"/>
          </a:xfrm>
          <a:prstGeom prst="straightConnector1">
            <a:avLst/>
          </a:prstGeom>
          <a:noFill/>
          <a:ln cap="flat" cmpd="sng" w="9525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4"/>
          <p:cNvCxnSpPr/>
          <p:nvPr/>
        </p:nvCxnSpPr>
        <p:spPr>
          <a:xfrm>
            <a:off x="147925" y="254108"/>
            <a:ext cx="2913900" cy="0"/>
          </a:xfrm>
          <a:prstGeom prst="straightConnector1">
            <a:avLst/>
          </a:prstGeom>
          <a:noFill/>
          <a:ln cap="flat" cmpd="sng" w="9525">
            <a:solidFill>
              <a:srgbClr val="3E483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4"/>
          <p:cNvCxnSpPr/>
          <p:nvPr/>
        </p:nvCxnSpPr>
        <p:spPr>
          <a:xfrm>
            <a:off x="1605350" y="256625"/>
            <a:ext cx="0" cy="133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3925" y="383788"/>
            <a:ext cx="216000" cy="2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33925" y="1266450"/>
            <a:ext cx="216000" cy="2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33925" y="675988"/>
            <a:ext cx="216000" cy="2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33925" y="968488"/>
            <a:ext cx="216000" cy="2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>
            <a:off x="1949938" y="384100"/>
            <a:ext cx="108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Address:</a:t>
            </a:r>
            <a:endParaRPr b="1" sz="7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New York, JS.</a:t>
            </a:r>
            <a:endParaRPr sz="7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1949938" y="676303"/>
            <a:ext cx="108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Mail:</a:t>
            </a:r>
            <a:endParaRPr b="1" sz="7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Mail@domain.ltd</a:t>
            </a:r>
            <a:endParaRPr sz="7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1949938" y="962744"/>
            <a:ext cx="108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Phone:</a:t>
            </a:r>
            <a:endParaRPr b="1" sz="7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(123) 456-7890</a:t>
            </a:r>
            <a:endParaRPr sz="7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1949938" y="1260698"/>
            <a:ext cx="108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Web site:</a:t>
            </a:r>
            <a:endParaRPr b="1" sz="7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3E483B"/>
                </a:solidFill>
                <a:latin typeface="Open Sans"/>
                <a:ea typeface="Open Sans"/>
                <a:cs typeface="Open Sans"/>
                <a:sym typeface="Open Sans"/>
              </a:rPr>
              <a:t>Domain.ltd</a:t>
            </a:r>
            <a:endParaRPr sz="700">
              <a:solidFill>
                <a:srgbClr val="3E483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