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  <p:embeddedFont>
      <p:font typeface="DM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97">
          <p15:clr>
            <a:srgbClr val="9AA0A6"/>
          </p15:clr>
        </p15:guide>
        <p15:guide id="2" orient="horz" pos="1560">
          <p15:clr>
            <a:srgbClr val="9AA0A6"/>
          </p15:clr>
        </p15:guide>
        <p15:guide id="3" orient="horz" pos="102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7"/>
        <p:guide pos="1560" orient="horz"/>
        <p:guide pos="10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5" Type="http://schemas.openxmlformats.org/officeDocument/2006/relationships/font" Target="fonts/DMSans-regular.fntdata"/><Relationship Id="rId14" Type="http://schemas.openxmlformats.org/officeDocument/2006/relationships/font" Target="fonts/Lato-boldItalic.fntdata"/><Relationship Id="rId17" Type="http://schemas.openxmlformats.org/officeDocument/2006/relationships/font" Target="fonts/DMSans-italic.fntdata"/><Relationship Id="rId16" Type="http://schemas.openxmlformats.org/officeDocument/2006/relationships/font" Target="fonts/DM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DMSans-boldItalic.fntdata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2141700"/>
            <a:chOff x="0" y="0"/>
            <a:chExt cx="7560000" cy="2141700"/>
          </a:xfrm>
        </p:grpSpPr>
        <p:sp>
          <p:nvSpPr>
            <p:cNvPr id="55" name="Google Shape;55;p13"/>
            <p:cNvSpPr/>
            <p:nvPr/>
          </p:nvSpPr>
          <p:spPr>
            <a:xfrm>
              <a:off x="4724400" y="0"/>
              <a:ext cx="2835600" cy="2141700"/>
            </a:xfrm>
            <a:prstGeom prst="rect">
              <a:avLst/>
            </a:prstGeom>
            <a:solidFill>
              <a:srgbClr val="292A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0" y="485775"/>
              <a:ext cx="7014900" cy="1434300"/>
              <a:chOff x="0" y="485775"/>
              <a:chExt cx="7014900" cy="1434300"/>
            </a:xfrm>
          </p:grpSpPr>
          <p:sp>
            <p:nvSpPr>
              <p:cNvPr id="57" name="Google Shape;57;p13"/>
              <p:cNvSpPr/>
              <p:nvPr/>
            </p:nvSpPr>
            <p:spPr>
              <a:xfrm rot="5400000">
                <a:off x="2790300" y="-2304525"/>
                <a:ext cx="1434300" cy="70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0699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5631525" y="580075"/>
                <a:ext cx="1245600" cy="1245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3">
                <a:alphaModFix/>
              </a:blip>
              <a:srcRect b="30972" l="0" r="3762" t="0"/>
              <a:stretch/>
            </p:blipFill>
            <p:spPr>
              <a:xfrm>
                <a:off x="5684538" y="633088"/>
                <a:ext cx="1139700" cy="1139700"/>
              </a:xfrm>
              <a:prstGeom prst="ellipse">
                <a:avLst/>
              </a:prstGeom>
              <a:noFill/>
              <a:ln>
                <a:noFill/>
              </a:ln>
            </p:spPr>
          </p:pic>
          <p:sp>
            <p:nvSpPr>
              <p:cNvPr id="60" name="Google Shape;60;p13"/>
              <p:cNvSpPr txBox="1"/>
              <p:nvPr/>
            </p:nvSpPr>
            <p:spPr>
              <a:xfrm>
                <a:off x="540025" y="723900"/>
                <a:ext cx="54864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3400">
                    <a:latin typeface="DM Sans"/>
                    <a:ea typeface="DM Sans"/>
                    <a:cs typeface="DM Sans"/>
                    <a:sym typeface="DM Sans"/>
                  </a:rPr>
                  <a:t>PRESLEY WITTING</a:t>
                </a:r>
                <a:endParaRPr b="1" sz="3400"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552325" y="1242100"/>
                <a:ext cx="39816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GRAPHIC &amp; WEB DESIGNER</a:t>
                </a:r>
                <a:endParaRPr sz="20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sp>
        <p:nvSpPr>
          <p:cNvPr id="62" name="Google Shape;62;p13"/>
          <p:cNvSpPr/>
          <p:nvPr/>
        </p:nvSpPr>
        <p:spPr>
          <a:xfrm>
            <a:off x="4724400" y="2071200"/>
            <a:ext cx="2835600" cy="4356600"/>
          </a:xfrm>
          <a:prstGeom prst="rect">
            <a:avLst/>
          </a:prstGeom>
          <a:solidFill>
            <a:srgbClr val="292A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 rot="5400000">
            <a:off x="5699713" y="2960475"/>
            <a:ext cx="272700" cy="2333700"/>
          </a:xfrm>
          <a:prstGeom prst="round2SameRect">
            <a:avLst>
              <a:gd fmla="val 50000" name="adj1"/>
              <a:gd fmla="val 49991" name="adj2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-5400000">
            <a:off x="4622351" y="4211475"/>
            <a:ext cx="149100" cy="60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5400000">
            <a:off x="4651450" y="4006400"/>
            <a:ext cx="271500" cy="240600"/>
          </a:xfrm>
          <a:prstGeom prst="round1Rect">
            <a:avLst>
              <a:gd fmla="val 16667" name="adj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5019700" y="2166925"/>
            <a:ext cx="1245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PROFILE</a:t>
            </a:r>
            <a:endParaRPr sz="1600">
              <a:solidFill>
                <a:schemeClr val="lt1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6134100" y="2371725"/>
            <a:ext cx="7335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5019700" y="2579850"/>
            <a:ext cx="21813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 started creating websites at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age of 10. I have always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been business oriented, which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turned into making websites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for businesses.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019700" y="3911150"/>
            <a:ext cx="1245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SKILLS</a:t>
            </a:r>
            <a:endParaRPr sz="1600">
              <a:solidFill>
                <a:schemeClr val="lt1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019700" y="4416075"/>
            <a:ext cx="21813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Professional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SEO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HTML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CSS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JavaScript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DigitalOcean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6265300" y="48185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6435750" y="48185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606200" y="48185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6776650" y="48185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6265300" y="50680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6435750" y="50680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606200" y="50680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776650" y="50680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6947100" y="50680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6265300" y="5631925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6435750" y="5631925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6606200" y="5631925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6776650" y="5631925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6947100" y="5631925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265300" y="59129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6435750" y="59129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606200" y="59129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776650" y="59129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265300" y="53366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435750" y="53366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606200" y="53366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776650" y="53366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947100" y="48185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947100" y="533665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947100" y="5912900"/>
            <a:ext cx="130200" cy="123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533400" y="2162175"/>
            <a:ext cx="2771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0094A3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WORK EXPERIENCE</a:t>
            </a:r>
            <a:endParaRPr/>
          </a:p>
        </p:txBody>
      </p:sp>
      <p:cxnSp>
        <p:nvCxnSpPr>
          <p:cNvPr id="97" name="Google Shape;97;p13"/>
          <p:cNvCxnSpPr/>
          <p:nvPr/>
        </p:nvCxnSpPr>
        <p:spPr>
          <a:xfrm>
            <a:off x="2571750" y="2381250"/>
            <a:ext cx="1895400" cy="0"/>
          </a:xfrm>
          <a:prstGeom prst="straightConnector1">
            <a:avLst/>
          </a:prstGeom>
          <a:noFill/>
          <a:ln cap="flat" cmpd="sng" w="19050">
            <a:solidFill>
              <a:srgbClr val="06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3"/>
          <p:cNvSpPr txBox="1"/>
          <p:nvPr/>
        </p:nvSpPr>
        <p:spPr>
          <a:xfrm>
            <a:off x="533400" y="2552700"/>
            <a:ext cx="4076700" cy="18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FINANCIAL ANALYST</a:t>
            </a:r>
            <a:r>
              <a:rPr lang="ru" sz="1200"/>
              <a:t>     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COMPANY NAME</a:t>
            </a:r>
            <a:r>
              <a:rPr lang="ru" sz="1200">
                <a:latin typeface="Lato"/>
                <a:ea typeface="Lato"/>
                <a:cs typeface="Lato"/>
                <a:sym typeface="Lato"/>
              </a:rPr>
              <a:t>  |  </a:t>
            </a:r>
            <a:r>
              <a:rPr lang="ru" sz="1200">
                <a:latin typeface="Lato"/>
                <a:ea typeface="Lato"/>
                <a:cs typeface="Lato"/>
                <a:sym typeface="Lato"/>
              </a:rPr>
              <a:t>2012-2015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Lorem ipsum dolor sit amet, consectetuer adipiscing elit,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sed diam nonummy nibh euismod tincidunt ut laoreet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dolore magna aliquam.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Erat volutpat. Ut wisi enim ad minim veniam, quis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nostrud exerci tation ullamcorper suscipit lobortis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33400" y="4413825"/>
            <a:ext cx="4076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FINANCIAL ANALYST</a:t>
            </a:r>
            <a:r>
              <a:rPr lang="ru" sz="1200"/>
              <a:t>     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COMPANY NAME</a:t>
            </a:r>
            <a:r>
              <a:rPr lang="ru" sz="1200">
                <a:latin typeface="Lato"/>
                <a:ea typeface="Lato"/>
                <a:cs typeface="Lato"/>
                <a:sym typeface="Lato"/>
              </a:rPr>
              <a:t>  |  2012-2015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Lorem ipsum dolor sit amet, consectetuer adipiscing elit,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sed diam nonummy nibh euismod tincidunt ut laoreet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dolore magna aliquam.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Erat volutpat. Ut wisi enim ad minim veniam, quis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nostrud exerci tation ullamcorper suscipit lobortis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euismod tincidunt ut laoreet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533400" y="6537825"/>
            <a:ext cx="4076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FINANCIAL ANALYST</a:t>
            </a:r>
            <a:r>
              <a:rPr lang="ru" sz="1200"/>
              <a:t>     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COMPANY NAME</a:t>
            </a:r>
            <a:r>
              <a:rPr lang="ru" sz="1200">
                <a:latin typeface="Lato"/>
                <a:ea typeface="Lato"/>
                <a:cs typeface="Lato"/>
                <a:sym typeface="Lato"/>
              </a:rPr>
              <a:t>  |  2012-2015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Lorem ipsum dolor sit amet, consectetuer adipiscing elit,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sed diam nonummy nibh euismod tincidunt ut laoreet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dolore magna aliquam.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Erat volutpat. Ut wisi enim ad minim veniam, quis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nostrud exerci tation ullamcorper suscipit lobortis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Lato"/>
              <a:buChar char="●"/>
            </a:pPr>
            <a:r>
              <a:rPr lang="ru" sz="1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euismod tincidunt ut laoreet</a:t>
            </a:r>
            <a:endParaRPr sz="1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33400" y="8809938"/>
            <a:ext cx="2771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" sz="1600">
                <a:solidFill>
                  <a:srgbClr val="0094A3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REFERENCE</a:t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1933575" y="9029025"/>
            <a:ext cx="2533500" cy="0"/>
          </a:xfrm>
          <a:prstGeom prst="straightConnector1">
            <a:avLst/>
          </a:prstGeom>
          <a:noFill/>
          <a:ln cap="flat" cmpd="sng" w="19050">
            <a:solidFill>
              <a:srgbClr val="06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533400" y="9241050"/>
            <a:ext cx="2333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FREDERIQUE TREUTEL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Education Teacher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Email: mail@domain.ltd</a:t>
            </a:r>
            <a:endParaRPr sz="9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Phone: (720) 344-9353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613150" y="9241050"/>
            <a:ext cx="2333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FREDERIQUE TREUTEL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Education Teacher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Email: </a:t>
            </a:r>
            <a:r>
              <a:rPr lang="ru" sz="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mail@domain.ltd</a:t>
            </a:r>
            <a:endParaRPr sz="9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Phone: (720) 344-9353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724400" y="6333325"/>
            <a:ext cx="2835600" cy="4356600"/>
          </a:xfrm>
          <a:prstGeom prst="rect">
            <a:avLst/>
          </a:prstGeom>
          <a:solidFill>
            <a:srgbClr val="292A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 rot="5400000">
            <a:off x="5699713" y="5477050"/>
            <a:ext cx="272700" cy="2333700"/>
          </a:xfrm>
          <a:prstGeom prst="round2SameRect">
            <a:avLst>
              <a:gd fmla="val 50000" name="adj1"/>
              <a:gd fmla="val 49991" name="adj2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 rot="-5400000">
            <a:off x="4622351" y="6728050"/>
            <a:ext cx="149100" cy="60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 rot="-5400000">
            <a:off x="4651450" y="6522975"/>
            <a:ext cx="271500" cy="240600"/>
          </a:xfrm>
          <a:prstGeom prst="round1Rect">
            <a:avLst>
              <a:gd fmla="val 16667" name="adj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 rot="-5400000">
            <a:off x="4622351" y="6728050"/>
            <a:ext cx="149100" cy="60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 rot="-5400000">
            <a:off x="4651450" y="6522975"/>
            <a:ext cx="271500" cy="240600"/>
          </a:xfrm>
          <a:prstGeom prst="round1Rect">
            <a:avLst>
              <a:gd fmla="val 16667" name="adj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5019700" y="6969300"/>
            <a:ext cx="2181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English (Native)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Spanish (Intermediate)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8750" lvl="0" marL="17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Lato"/>
              <a:buChar char="●"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French (Intermediate)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3"/>
          <p:cNvSpPr/>
          <p:nvPr/>
        </p:nvSpPr>
        <p:spPr>
          <a:xfrm rot="5400000">
            <a:off x="5699713" y="7143925"/>
            <a:ext cx="272700" cy="2333700"/>
          </a:xfrm>
          <a:prstGeom prst="round2SameRect">
            <a:avLst>
              <a:gd fmla="val 50000" name="adj1"/>
              <a:gd fmla="val 49991" name="adj2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 rot="-5400000">
            <a:off x="4622351" y="8394925"/>
            <a:ext cx="149100" cy="60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 rot="-5400000">
            <a:off x="4651450" y="8189850"/>
            <a:ext cx="271500" cy="240600"/>
          </a:xfrm>
          <a:prstGeom prst="round1Rect">
            <a:avLst>
              <a:gd fmla="val 16667" name="adj"/>
            </a:avLst>
          </a:prstGeom>
          <a:solidFill>
            <a:srgbClr val="06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5019700" y="8094600"/>
            <a:ext cx="1716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CONTACTS</a:t>
            </a:r>
            <a:endParaRPr sz="1600">
              <a:solidFill>
                <a:schemeClr val="lt1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3475" y="9150500"/>
            <a:ext cx="325775" cy="32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99675" y="8643525"/>
            <a:ext cx="333375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13000" y="9647221"/>
            <a:ext cx="306725" cy="306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13"/>
          <p:cNvCxnSpPr/>
          <p:nvPr/>
        </p:nvCxnSpPr>
        <p:spPr>
          <a:xfrm>
            <a:off x="5266363" y="8973472"/>
            <a:ext cx="0" cy="1806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>
            <a:stCxn id="116" idx="2"/>
            <a:endCxn id="118" idx="0"/>
          </p:cNvCxnSpPr>
          <p:nvPr/>
        </p:nvCxnSpPr>
        <p:spPr>
          <a:xfrm>
            <a:off x="5266363" y="9476275"/>
            <a:ext cx="0" cy="171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3"/>
          <p:cNvSpPr txBox="1"/>
          <p:nvPr/>
        </p:nvSpPr>
        <p:spPr>
          <a:xfrm>
            <a:off x="5491150" y="8614263"/>
            <a:ext cx="169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Bilzen, 17218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USA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5491150" y="9607975"/>
            <a:ext cx="169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(986)-462-6578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5491150" y="9128738"/>
            <a:ext cx="169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mail@domain.ltd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019700" y="6427725"/>
            <a:ext cx="1716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LANGUAGES</a:t>
            </a:r>
            <a:endParaRPr sz="1600">
              <a:solidFill>
                <a:schemeClr val="lt1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