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4000"/>
  <p:notesSz cx="6858000" cy="9144000"/>
  <p:embeddedFontLst>
    <p:embeddedFont>
      <p:font typeface="Lato"/>
      <p:regular r:id="rId8"/>
      <p:bold r:id="rId9"/>
      <p:italic r:id="rId10"/>
      <p:boldItalic r:id="rId11"/>
    </p:embeddedFont>
    <p:embeddedFont>
      <p:font typeface="Rubik"/>
      <p:regular r:id="rId12"/>
      <p:bold r:id="rId13"/>
      <p:italic r:id="rId14"/>
      <p:boldItalic r:id="rId15"/>
    </p:embeddedFont>
    <p:embeddedFont>
      <p:font typeface="DM Sans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78">
          <p15:clr>
            <a:srgbClr val="A4A3A4"/>
          </p15:clr>
        </p15:guide>
        <p15:guide id="2" pos="1009">
          <p15:clr>
            <a:srgbClr val="A4A3A4"/>
          </p15:clr>
        </p15:guide>
        <p15:guide id="3" pos="126">
          <p15:clr>
            <a:srgbClr val="9AA0A6"/>
          </p15:clr>
        </p15:guide>
        <p15:guide id="4" orient="horz" pos="631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78" orient="horz"/>
        <p:guide pos="1009"/>
        <p:guide pos="126"/>
        <p:guide pos="631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13" Type="http://schemas.openxmlformats.org/officeDocument/2006/relationships/font" Target="fonts/Rubik-bold.fntdata"/><Relationship Id="rId12" Type="http://schemas.openxmlformats.org/officeDocument/2006/relationships/font" Target="fonts/Rubik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Lato-bold.fntdata"/><Relationship Id="rId15" Type="http://schemas.openxmlformats.org/officeDocument/2006/relationships/font" Target="fonts/Rubik-boldItalic.fntdata"/><Relationship Id="rId14" Type="http://schemas.openxmlformats.org/officeDocument/2006/relationships/font" Target="fonts/Rubik-italic.fntdata"/><Relationship Id="rId17" Type="http://schemas.openxmlformats.org/officeDocument/2006/relationships/font" Target="fonts/DMSans-bold.fntdata"/><Relationship Id="rId16" Type="http://schemas.openxmlformats.org/officeDocument/2006/relationships/font" Target="fonts/DMSans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DMSans-boldItalic.fntdata"/><Relationship Id="rId6" Type="http://schemas.openxmlformats.org/officeDocument/2006/relationships/slide" Target="slides/slide1.xml"/><Relationship Id="rId18" Type="http://schemas.openxmlformats.org/officeDocument/2006/relationships/font" Target="fonts/DMSans-italic.fntdata"/><Relationship Id="rId7" Type="http://schemas.openxmlformats.org/officeDocument/2006/relationships/slide" Target="slides/slide2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df6226b3e7_0_12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df6226b3e7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221" y="265780"/>
            <a:ext cx="2985600" cy="7326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218" y="1011656"/>
            <a:ext cx="2985600" cy="282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218" y="394837"/>
            <a:ext cx="2985600" cy="7008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218" y="1125204"/>
            <a:ext cx="2985600" cy="4644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218" y="767757"/>
            <a:ext cx="2985600" cy="3006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218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3243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218" y="198324"/>
            <a:ext cx="984000" cy="2697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218" y="496025"/>
            <a:ext cx="984000" cy="1134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781" y="160683"/>
            <a:ext cx="2231100" cy="1460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2000" y="-45"/>
            <a:ext cx="16020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25" lIns="32225" spcFirstLastPara="1" rIns="32225" wrap="square" tIns="32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3030" y="440188"/>
            <a:ext cx="1417500" cy="5292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3030" y="1000573"/>
            <a:ext cx="1417500" cy="4410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30770" y="258462"/>
            <a:ext cx="1344600" cy="1319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218" y="1510127"/>
            <a:ext cx="2101800" cy="2160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4.png"/><Relationship Id="rId6" Type="http://schemas.openxmlformats.org/officeDocument/2006/relationships/image" Target="../media/image1.png"/><Relationship Id="rId7" Type="http://schemas.openxmlformats.org/officeDocument/2006/relationships/image" Target="../media/image2.png"/><Relationship Id="rId8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3204000" cy="1836000"/>
          </a:xfrm>
          <a:prstGeom prst="rect">
            <a:avLst/>
          </a:prstGeom>
          <a:solidFill>
            <a:srgbClr val="292A3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 rot="5400000">
            <a:off x="725400" y="189000"/>
            <a:ext cx="457200" cy="1908000"/>
          </a:xfrm>
          <a:prstGeom prst="round2SameRect">
            <a:avLst>
              <a:gd fmla="val 50000" name="adj1"/>
              <a:gd fmla="val 0" name="adj2"/>
            </a:avLst>
          </a:prstGeom>
          <a:solidFill>
            <a:srgbClr val="0094A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6" name="Google Shape;56;p13"/>
          <p:cNvGrpSpPr/>
          <p:nvPr/>
        </p:nvGrpSpPr>
        <p:grpSpPr>
          <a:xfrm>
            <a:off x="100013" y="881063"/>
            <a:ext cx="1657500" cy="506813"/>
            <a:chOff x="100013" y="914400"/>
            <a:chExt cx="1657500" cy="506813"/>
          </a:xfrm>
        </p:grpSpPr>
        <p:sp>
          <p:nvSpPr>
            <p:cNvPr id="57" name="Google Shape;57;p13"/>
            <p:cNvSpPr txBox="1"/>
            <p:nvPr/>
          </p:nvSpPr>
          <p:spPr>
            <a:xfrm>
              <a:off x="100013" y="914400"/>
              <a:ext cx="1657500" cy="384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300">
                  <a:solidFill>
                    <a:srgbClr val="292A37"/>
                  </a:solidFill>
                  <a:latin typeface="DM Sans"/>
                  <a:ea typeface="DM Sans"/>
                  <a:cs typeface="DM Sans"/>
                  <a:sym typeface="DM Sans"/>
                </a:rPr>
                <a:t>PRESLEY</a:t>
              </a:r>
              <a:r>
                <a:rPr lang="ru" sz="1300">
                  <a:latin typeface="DM Sans"/>
                  <a:ea typeface="DM Sans"/>
                  <a:cs typeface="DM Sans"/>
                  <a:sym typeface="DM Sans"/>
                </a:rPr>
                <a:t> </a:t>
              </a:r>
              <a:r>
                <a:rPr lang="ru" sz="1300">
                  <a:solidFill>
                    <a:schemeClr val="lt1"/>
                  </a:solidFill>
                  <a:latin typeface="DM Sans"/>
                  <a:ea typeface="DM Sans"/>
                  <a:cs typeface="DM Sans"/>
                  <a:sym typeface="DM Sans"/>
                </a:rPr>
                <a:t>WITTING</a:t>
              </a:r>
              <a:endParaRPr sz="1300">
                <a:solidFill>
                  <a:schemeClr val="lt1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sp>
          <p:nvSpPr>
            <p:cNvPr id="58" name="Google Shape;58;p13"/>
            <p:cNvSpPr txBox="1"/>
            <p:nvPr/>
          </p:nvSpPr>
          <p:spPr>
            <a:xfrm>
              <a:off x="109538" y="1128713"/>
              <a:ext cx="13650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GRAPHIC &amp; WEB DESIGNER</a:t>
              </a:r>
              <a:endParaRPr sz="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15024" y="504000"/>
            <a:ext cx="1388983" cy="1331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 rotWithShape="1">
          <a:blip r:embed="rId4">
            <a:alphaModFix/>
          </a:blip>
          <a:srcRect b="0" l="1550" r="1550" t="0"/>
          <a:stretch/>
        </p:blipFill>
        <p:spPr>
          <a:xfrm>
            <a:off x="0" y="0"/>
            <a:ext cx="1686734" cy="1836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5" name="Google Shape;65;p14"/>
          <p:cNvGrpSpPr/>
          <p:nvPr/>
        </p:nvGrpSpPr>
        <p:grpSpPr>
          <a:xfrm>
            <a:off x="100000" y="332700"/>
            <a:ext cx="1365000" cy="968876"/>
            <a:chOff x="100000" y="361949"/>
            <a:chExt cx="1365000" cy="968876"/>
          </a:xfrm>
        </p:grpSpPr>
        <p:sp>
          <p:nvSpPr>
            <p:cNvPr id="66" name="Google Shape;66;p14"/>
            <p:cNvSpPr txBox="1"/>
            <p:nvPr/>
          </p:nvSpPr>
          <p:spPr>
            <a:xfrm>
              <a:off x="100000" y="361949"/>
              <a:ext cx="13650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0094A3"/>
                  </a:solidFill>
                  <a:latin typeface="DM Sans"/>
                  <a:ea typeface="DM Sans"/>
                  <a:cs typeface="DM Sans"/>
                  <a:sym typeface="DM Sans"/>
                </a:rPr>
                <a:t>PRESLEY</a:t>
              </a:r>
              <a:endParaRPr sz="1500">
                <a:latin typeface="DM Sans"/>
                <a:ea typeface="DM Sans"/>
                <a:cs typeface="DM Sans"/>
                <a:sym typeface="DM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500">
                  <a:solidFill>
                    <a:schemeClr val="lt1"/>
                  </a:solidFill>
                  <a:latin typeface="DM Sans"/>
                  <a:ea typeface="DM Sans"/>
                  <a:cs typeface="DM Sans"/>
                  <a:sym typeface="DM Sans"/>
                </a:rPr>
                <a:t>WITTING</a:t>
              </a:r>
              <a:endParaRPr sz="1500">
                <a:solidFill>
                  <a:schemeClr val="lt1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sp>
          <p:nvSpPr>
            <p:cNvPr id="67" name="Google Shape;67;p14"/>
            <p:cNvSpPr txBox="1"/>
            <p:nvPr/>
          </p:nvSpPr>
          <p:spPr>
            <a:xfrm>
              <a:off x="100000" y="914425"/>
              <a:ext cx="1365000" cy="41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GRAPHIC &amp;</a:t>
              </a:r>
              <a:endParaRPr sz="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WEB DESIGNER</a:t>
              </a:r>
              <a:endParaRPr sz="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68" name="Google Shape;68;p14"/>
            <p:cNvCxnSpPr/>
            <p:nvPr/>
          </p:nvCxnSpPr>
          <p:spPr>
            <a:xfrm>
              <a:off x="204800" y="945375"/>
              <a:ext cx="469200" cy="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69" name="Google Shape;69;p14"/>
          <p:cNvSpPr txBox="1"/>
          <p:nvPr/>
        </p:nvSpPr>
        <p:spPr>
          <a:xfrm>
            <a:off x="2262200" y="975856"/>
            <a:ext cx="9417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mail@domain.ltd</a:t>
            </a:r>
            <a:endParaRPr sz="7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2262200" y="1152056"/>
            <a:ext cx="9417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(123) 456-7890</a:t>
            </a:r>
            <a:endParaRPr sz="7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2262200" y="1328256"/>
            <a:ext cx="9417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New York, JS.</a:t>
            </a:r>
            <a:endParaRPr sz="7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2" name="Google Shape;72;p14"/>
          <p:cNvSpPr txBox="1"/>
          <p:nvPr/>
        </p:nvSpPr>
        <p:spPr>
          <a:xfrm>
            <a:off x="2262200" y="1509231"/>
            <a:ext cx="9417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domain.ltd</a:t>
            </a:r>
            <a:endParaRPr sz="7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pic>
        <p:nvPicPr>
          <p:cNvPr id="73" name="Google Shape;73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75138" y="966706"/>
            <a:ext cx="126000" cy="12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175138" y="1500081"/>
            <a:ext cx="126000" cy="12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175138" y="1142906"/>
            <a:ext cx="126000" cy="12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175138" y="1319106"/>
            <a:ext cx="126000" cy="12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