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Great Vibes"/>
      <p:regular r:id="rId12"/>
    </p:embeddedFont>
    <p:embeddedFont>
      <p:font typeface="Rubik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077">
          <p15:clr>
            <a:srgbClr val="A4A3A4"/>
          </p15:clr>
        </p15:guide>
        <p15:guide id="2" pos="227">
          <p15:clr>
            <a:srgbClr val="9AA0A6"/>
          </p15:clr>
        </p15:guide>
        <p15:guide id="3" pos="181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77"/>
        <p:guide pos="227"/>
        <p:guide pos="181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ubik-regular.fntdata"/><Relationship Id="rId12" Type="http://schemas.openxmlformats.org/officeDocument/2006/relationships/font" Target="fonts/GreatVibe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Rubik-italic.fntdata"/><Relationship Id="rId14" Type="http://schemas.openxmlformats.org/officeDocument/2006/relationships/font" Target="fonts/Rubik-bold.fntdata"/><Relationship Id="rId16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fd8a544d2_0_9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fd8a544d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1331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23600" y="339050"/>
            <a:ext cx="2918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chemeClr val="lt1"/>
                </a:solidFill>
                <a:latin typeface="Great Vibes"/>
                <a:ea typeface="Great Vibes"/>
                <a:cs typeface="Great Vibes"/>
                <a:sym typeface="Great Vibes"/>
              </a:rPr>
              <a:t>Robbie Mitchell</a:t>
            </a:r>
            <a:endParaRPr sz="3400">
              <a:solidFill>
                <a:schemeClr val="lt1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38450" y="797725"/>
            <a:ext cx="1689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Graphic Designer</a:t>
            </a:r>
            <a:endParaRPr sz="1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327439"/>
            <a:ext cx="3204000" cy="508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35000"/>
            <a:ext cx="3204000" cy="801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4"/>
          <p:cNvGrpSpPr/>
          <p:nvPr/>
        </p:nvGrpSpPr>
        <p:grpSpPr>
          <a:xfrm>
            <a:off x="1382344" y="1186763"/>
            <a:ext cx="1777500" cy="473050"/>
            <a:chOff x="1044194" y="1153425"/>
            <a:chExt cx="1777500" cy="473050"/>
          </a:xfrm>
        </p:grpSpPr>
        <p:sp>
          <p:nvSpPr>
            <p:cNvPr id="65" name="Google Shape;65;p14"/>
            <p:cNvSpPr txBox="1"/>
            <p:nvPr/>
          </p:nvSpPr>
          <p:spPr>
            <a:xfrm>
              <a:off x="1044194" y="1153425"/>
              <a:ext cx="1777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chemeClr val="lt1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Robbie Mitchell</a:t>
              </a:r>
              <a:endParaRPr sz="1700">
                <a:solidFill>
                  <a:schemeClr val="lt1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sp>
          <p:nvSpPr>
            <p:cNvPr id="66" name="Google Shape;66;p14"/>
            <p:cNvSpPr txBox="1"/>
            <p:nvPr/>
          </p:nvSpPr>
          <p:spPr>
            <a:xfrm>
              <a:off x="1109925" y="1426375"/>
              <a:ext cx="1689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Graphic Designer</a:t>
              </a:r>
              <a:endParaRPr sz="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7" name="Google Shape;67;p14"/>
          <p:cNvGrpSpPr/>
          <p:nvPr/>
        </p:nvGrpSpPr>
        <p:grpSpPr>
          <a:xfrm>
            <a:off x="213188" y="234038"/>
            <a:ext cx="2777625" cy="605925"/>
            <a:chOff x="265575" y="181000"/>
            <a:chExt cx="2777625" cy="605925"/>
          </a:xfrm>
        </p:grpSpPr>
        <p:grpSp>
          <p:nvGrpSpPr>
            <p:cNvPr id="68" name="Google Shape;68;p14"/>
            <p:cNvGrpSpPr/>
            <p:nvPr/>
          </p:nvGrpSpPr>
          <p:grpSpPr>
            <a:xfrm>
              <a:off x="265575" y="181000"/>
              <a:ext cx="1365000" cy="605925"/>
              <a:chOff x="265575" y="181000"/>
              <a:chExt cx="1365000" cy="605925"/>
            </a:xfrm>
          </p:grpSpPr>
          <p:sp>
            <p:nvSpPr>
              <p:cNvPr id="69" name="Google Shape;69;p14"/>
              <p:cNvSpPr txBox="1"/>
              <p:nvPr/>
            </p:nvSpPr>
            <p:spPr>
              <a:xfrm>
                <a:off x="265575" y="181000"/>
                <a:ext cx="136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latin typeface="Rubik"/>
                    <a:ea typeface="Rubik"/>
                    <a:cs typeface="Rubik"/>
                    <a:sym typeface="Rubik"/>
                  </a:rPr>
                  <a:t>Address:</a:t>
                </a:r>
                <a:r>
                  <a:rPr lang="ru" sz="800">
                    <a:latin typeface="Rubik"/>
                    <a:ea typeface="Rubik"/>
                    <a:cs typeface="Rubik"/>
                    <a:sym typeface="Rubik"/>
                  </a:rPr>
                  <a:t> New York, JS.</a:t>
                </a:r>
                <a:endParaRPr sz="8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70" name="Google Shape;70;p14"/>
              <p:cNvSpPr txBox="1"/>
              <p:nvPr/>
            </p:nvSpPr>
            <p:spPr>
              <a:xfrm>
                <a:off x="265575" y="376275"/>
                <a:ext cx="136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latin typeface="Rubik"/>
                    <a:ea typeface="Rubik"/>
                    <a:cs typeface="Rubik"/>
                    <a:sym typeface="Rubik"/>
                  </a:rPr>
                  <a:t>Mobile: </a:t>
                </a:r>
                <a:r>
                  <a:rPr lang="ru" sz="800">
                    <a:latin typeface="Rubik"/>
                    <a:ea typeface="Rubik"/>
                    <a:cs typeface="Rubik"/>
                    <a:sym typeface="Rubik"/>
                  </a:rPr>
                  <a:t>(123) 456-7890</a:t>
                </a:r>
                <a:endParaRPr sz="8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71" name="Google Shape;71;p14"/>
              <p:cNvSpPr txBox="1"/>
              <p:nvPr/>
            </p:nvSpPr>
            <p:spPr>
              <a:xfrm>
                <a:off x="265575" y="571525"/>
                <a:ext cx="136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latin typeface="Rubik"/>
                    <a:ea typeface="Rubik"/>
                    <a:cs typeface="Rubik"/>
                    <a:sym typeface="Rubik"/>
                  </a:rPr>
                  <a:t>Mail: </a:t>
                </a:r>
                <a:r>
                  <a:rPr lang="ru" sz="800">
                    <a:latin typeface="Rubik"/>
                    <a:ea typeface="Rubik"/>
                    <a:cs typeface="Rubik"/>
                    <a:sym typeface="Rubik"/>
                  </a:rPr>
                  <a:t>mail@domain.ltd</a:t>
                </a:r>
                <a:endParaRPr sz="8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72" name="Google Shape;72;p14"/>
            <p:cNvGrpSpPr/>
            <p:nvPr/>
          </p:nvGrpSpPr>
          <p:grpSpPr>
            <a:xfrm>
              <a:off x="1678200" y="181000"/>
              <a:ext cx="1365000" cy="605925"/>
              <a:chOff x="265575" y="181000"/>
              <a:chExt cx="1365000" cy="605925"/>
            </a:xfrm>
          </p:grpSpPr>
          <p:sp>
            <p:nvSpPr>
              <p:cNvPr id="73" name="Google Shape;73;p14"/>
              <p:cNvSpPr txBox="1"/>
              <p:nvPr/>
            </p:nvSpPr>
            <p:spPr>
              <a:xfrm>
                <a:off x="265575" y="181000"/>
                <a:ext cx="136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latin typeface="Rubik"/>
                    <a:ea typeface="Rubik"/>
                    <a:cs typeface="Rubik"/>
                    <a:sym typeface="Rubik"/>
                  </a:rPr>
                  <a:t>Linkedin: </a:t>
                </a:r>
                <a:r>
                  <a:rPr lang="ru" sz="800">
                    <a:latin typeface="Rubik"/>
                    <a:ea typeface="Rubik"/>
                    <a:cs typeface="Rubik"/>
                    <a:sym typeface="Rubik"/>
                  </a:rPr>
                  <a:t>username</a:t>
                </a:r>
                <a:endParaRPr sz="8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74" name="Google Shape;74;p14"/>
              <p:cNvSpPr txBox="1"/>
              <p:nvPr/>
            </p:nvSpPr>
            <p:spPr>
              <a:xfrm>
                <a:off x="265575" y="376275"/>
                <a:ext cx="136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latin typeface="Rubik"/>
                    <a:ea typeface="Rubik"/>
                    <a:cs typeface="Rubik"/>
                    <a:sym typeface="Rubik"/>
                  </a:rPr>
                  <a:t>Facebook: </a:t>
                </a:r>
                <a:r>
                  <a:rPr lang="ru" sz="800">
                    <a:latin typeface="Rubik"/>
                    <a:ea typeface="Rubik"/>
                    <a:cs typeface="Rubik"/>
                    <a:sym typeface="Rubik"/>
                  </a:rPr>
                  <a:t>username</a:t>
                </a:r>
                <a:endParaRPr sz="8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75" name="Google Shape;75;p14"/>
              <p:cNvSpPr txBox="1"/>
              <p:nvPr/>
            </p:nvSpPr>
            <p:spPr>
              <a:xfrm>
                <a:off x="265575" y="571525"/>
                <a:ext cx="1365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800">
                    <a:latin typeface="Rubik"/>
                    <a:ea typeface="Rubik"/>
                    <a:cs typeface="Rubik"/>
                    <a:sym typeface="Rubik"/>
                  </a:rPr>
                  <a:t>Instagram: </a:t>
                </a:r>
                <a:r>
                  <a:rPr lang="ru" sz="800">
                    <a:latin typeface="Rubik"/>
                    <a:ea typeface="Rubik"/>
                    <a:cs typeface="Rubik"/>
                    <a:sym typeface="Rubik"/>
                  </a:rPr>
                  <a:t>username</a:t>
                </a:r>
                <a:endParaRPr sz="8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