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Herr Von Muellerhoff"/>
      <p:regular r:id="rId7"/>
    </p:embeddedFont>
    <p:embeddedFont>
      <p:font typeface="ABeeZee"/>
      <p:regular r:id="rId8"/>
      <p:italic r:id="rId9"/>
    </p:embeddedFont>
    <p:embeddedFont>
      <p:font typeface="Rye"/>
      <p:regular r:id="rId10"/>
    </p:embeddedFont>
    <p:embeddedFont>
      <p:font typeface="Water Brush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644">
          <p15:clr>
            <a:srgbClr val="747775"/>
          </p15:clr>
        </p15:guide>
        <p15:guide id="2" pos="91">
          <p15:clr>
            <a:srgbClr val="747775"/>
          </p15:clr>
        </p15:guide>
        <p15:guide id="3" orient="horz" pos="91">
          <p15:clr>
            <a:srgbClr val="747775"/>
          </p15:clr>
        </p15:guide>
        <p15:guide id="4" orient="horz" pos="467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644"/>
        <p:guide pos="91"/>
        <p:guide pos="91" orient="horz"/>
        <p:guide pos="467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WaterBrush-regular.fntdata"/><Relationship Id="rId10" Type="http://schemas.openxmlformats.org/officeDocument/2006/relationships/font" Target="fonts/Rye-regular.fntdata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rrVonMuellerhoff-regular.fntdata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61750" y="2530500"/>
            <a:ext cx="83685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100">
                <a:solidFill>
                  <a:srgbClr val="1D1D1B"/>
                </a:solidFill>
                <a:latin typeface="Rye"/>
                <a:ea typeface="Rye"/>
                <a:cs typeface="Rye"/>
                <a:sym typeface="Rye"/>
              </a:rPr>
              <a:t>Brown Brakus</a:t>
            </a:r>
            <a:endParaRPr sz="5100">
              <a:solidFill>
                <a:srgbClr val="1D1D1B"/>
              </a:solidFill>
              <a:latin typeface="Rye"/>
              <a:ea typeface="Rye"/>
              <a:cs typeface="Rye"/>
              <a:sym typeface="Ry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672500" y="3265500"/>
            <a:ext cx="734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D1D1B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rPr>
              <a:t>Has satisfactorily completed the course of study by this school in accordance with all requirements and is herewith awarded this</a:t>
            </a:r>
            <a:endParaRPr sz="2100">
              <a:solidFill>
                <a:srgbClr val="1D1D1B"/>
              </a:solidFill>
              <a:latin typeface="Herr Von Muellerhoff"/>
              <a:ea typeface="Herr Von Muellerhoff"/>
              <a:cs typeface="Herr Von Muellerhoff"/>
              <a:sym typeface="Herr Von Muellerhoff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162000" y="144750"/>
            <a:ext cx="10368000" cy="7270500"/>
            <a:chOff x="162000" y="145575"/>
            <a:chExt cx="10368000" cy="7270500"/>
          </a:xfrm>
        </p:grpSpPr>
        <p:sp>
          <p:nvSpPr>
            <p:cNvPr id="57" name="Google Shape;57;p13"/>
            <p:cNvSpPr/>
            <p:nvPr/>
          </p:nvSpPr>
          <p:spPr>
            <a:xfrm>
              <a:off x="162000" y="145575"/>
              <a:ext cx="10368000" cy="7270500"/>
            </a:xfrm>
            <a:prstGeom prst="rect">
              <a:avLst/>
            </a:prstGeom>
            <a:noFill/>
            <a:ln cap="flat" cmpd="sng" w="28575">
              <a:solidFill>
                <a:srgbClr val="BC84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20950" y="206850"/>
              <a:ext cx="10250100" cy="7146300"/>
            </a:xfrm>
            <a:prstGeom prst="rect">
              <a:avLst/>
            </a:prstGeom>
            <a:solidFill>
              <a:srgbClr val="BC8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558000" y="558150"/>
              <a:ext cx="9576000" cy="6443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30000" y="630000"/>
              <a:ext cx="9432000" cy="6300000"/>
            </a:xfrm>
            <a:prstGeom prst="rect">
              <a:avLst/>
            </a:prstGeom>
            <a:noFill/>
            <a:ln cap="flat" cmpd="sng" w="28575">
              <a:solidFill>
                <a:srgbClr val="BC84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1" name="Google Shape;6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20951" y="231387"/>
              <a:ext cx="10250098" cy="70972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Google Shape;62;p13"/>
          <p:cNvSpPr txBox="1"/>
          <p:nvPr/>
        </p:nvSpPr>
        <p:spPr>
          <a:xfrm>
            <a:off x="1161750" y="818700"/>
            <a:ext cx="8368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1D1D1B"/>
                </a:solidFill>
                <a:latin typeface="Rye"/>
                <a:ea typeface="Rye"/>
                <a:cs typeface="Rye"/>
                <a:sym typeface="Rye"/>
              </a:rPr>
              <a:t>New Frankside Academy</a:t>
            </a:r>
            <a:endParaRPr sz="4800">
              <a:solidFill>
                <a:srgbClr val="1D1D1B"/>
              </a:solidFill>
              <a:latin typeface="Rye"/>
              <a:ea typeface="Rye"/>
              <a:cs typeface="Rye"/>
              <a:sym typeface="Ry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279000" y="1710600"/>
            <a:ext cx="413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1D1D1B"/>
                </a:solidFill>
                <a:latin typeface="Rye"/>
                <a:ea typeface="Rye"/>
                <a:cs typeface="Rye"/>
                <a:sym typeface="Rye"/>
              </a:rPr>
              <a:t>State of Hawaii</a:t>
            </a:r>
            <a:endParaRPr sz="2600">
              <a:solidFill>
                <a:srgbClr val="1D1D1B"/>
              </a:solidFill>
              <a:latin typeface="Rye"/>
              <a:ea typeface="Rye"/>
              <a:cs typeface="Rye"/>
              <a:sym typeface="Ry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279000" y="2229000"/>
            <a:ext cx="413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D1D1B"/>
                </a:solidFill>
                <a:latin typeface="ABeeZee"/>
                <a:ea typeface="ABeeZee"/>
                <a:cs typeface="ABeeZee"/>
                <a:sym typeface="ABeeZee"/>
              </a:rPr>
              <a:t>This certifies that</a:t>
            </a:r>
            <a:endParaRPr sz="1600">
              <a:solidFill>
                <a:srgbClr val="1D1D1B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1672500" y="4221000"/>
            <a:ext cx="7347000" cy="1210800"/>
            <a:chOff x="1672500" y="4221000"/>
            <a:chExt cx="7347000" cy="12108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788000" y="4221000"/>
              <a:ext cx="7116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1D1D1B"/>
                  </a:solidFill>
                  <a:latin typeface="Rye"/>
                  <a:ea typeface="Rye"/>
                  <a:cs typeface="Rye"/>
                  <a:sym typeface="Rye"/>
                </a:rPr>
                <a:t>High School Diploma</a:t>
              </a:r>
              <a:endParaRPr sz="3400">
                <a:solidFill>
                  <a:srgbClr val="1D1D1B"/>
                </a:solidFill>
                <a:latin typeface="Rye"/>
                <a:ea typeface="Rye"/>
                <a:cs typeface="Rye"/>
                <a:sym typeface="Rye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672500" y="4785300"/>
              <a:ext cx="73470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1D1D1B"/>
                  </a:solidFill>
                  <a:latin typeface="Herr Von Muellerhoff"/>
                  <a:ea typeface="Herr Von Muellerhoff"/>
                  <a:cs typeface="Herr Von Muellerhoff"/>
                  <a:sym typeface="Herr Von Muellerhoff"/>
                </a:rPr>
                <a:t>And is therefore entitled to all the rights and privileges pertaining hereto. Awarded on this 1st day of </a:t>
              </a:r>
              <a:endParaRPr sz="2100">
                <a:solidFill>
                  <a:srgbClr val="1D1D1B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1D1D1B"/>
                  </a:solidFill>
                  <a:latin typeface="Herr Von Muellerhoff"/>
                  <a:ea typeface="Herr Von Muellerhoff"/>
                  <a:cs typeface="Herr Von Muellerhoff"/>
                  <a:sym typeface="Herr Von Muellerhoff"/>
                </a:rPr>
                <a:t>June, 2025.</a:t>
              </a:r>
              <a:endParaRPr sz="2100">
                <a:solidFill>
                  <a:srgbClr val="1D1D1B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1672500" y="2517300"/>
            <a:ext cx="7347000" cy="1394600"/>
            <a:chOff x="1672500" y="2517300"/>
            <a:chExt cx="7347000" cy="13946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788000" y="2517300"/>
              <a:ext cx="71160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100">
                  <a:solidFill>
                    <a:srgbClr val="1D1D1B"/>
                  </a:solidFill>
                  <a:latin typeface="Rye"/>
                  <a:ea typeface="Rye"/>
                  <a:cs typeface="Rye"/>
                  <a:sym typeface="Rye"/>
                </a:rPr>
                <a:t>Brown Brakus</a:t>
              </a:r>
              <a:endParaRPr sz="5100">
                <a:solidFill>
                  <a:srgbClr val="1D1D1B"/>
                </a:solidFill>
                <a:latin typeface="Rye"/>
                <a:ea typeface="Rye"/>
                <a:cs typeface="Rye"/>
                <a:sym typeface="Rye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672500" y="3265400"/>
              <a:ext cx="73470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1D1D1B"/>
                  </a:solidFill>
                  <a:latin typeface="Herr Von Muellerhoff"/>
                  <a:ea typeface="Herr Von Muellerhoff"/>
                  <a:cs typeface="Herr Von Muellerhoff"/>
                  <a:sym typeface="Herr Von Muellerhoff"/>
                </a:rPr>
                <a:t>Has satisfactorily completed the course of study by this school in accordance with all requirements and is herewith awarded this</a:t>
              </a:r>
              <a:endParaRPr sz="2100">
                <a:solidFill>
                  <a:srgbClr val="1D1D1B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2556900" y="5578750"/>
            <a:ext cx="5578200" cy="1106175"/>
            <a:chOff x="2556900" y="5578750"/>
            <a:chExt cx="5578200" cy="1106175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2556900" y="5901000"/>
              <a:ext cx="5578200" cy="591600"/>
              <a:chOff x="2709000" y="5901000"/>
              <a:chExt cx="5578200" cy="591600"/>
            </a:xfrm>
          </p:grpSpPr>
          <p:grpSp>
            <p:nvGrpSpPr>
              <p:cNvPr id="73" name="Google Shape;73;p13"/>
              <p:cNvGrpSpPr/>
              <p:nvPr/>
            </p:nvGrpSpPr>
            <p:grpSpPr>
              <a:xfrm>
                <a:off x="2709000" y="5901000"/>
                <a:ext cx="1711500" cy="591600"/>
                <a:chOff x="2709000" y="5901000"/>
                <a:chExt cx="1711500" cy="591600"/>
              </a:xfrm>
            </p:grpSpPr>
            <p:sp>
              <p:nvSpPr>
                <p:cNvPr id="74" name="Google Shape;74;p13"/>
                <p:cNvSpPr txBox="1"/>
                <p:nvPr/>
              </p:nvSpPr>
              <p:spPr>
                <a:xfrm>
                  <a:off x="2709000" y="5901000"/>
                  <a:ext cx="1711500" cy="323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latin typeface="Water Brush"/>
                      <a:ea typeface="Water Brush"/>
                      <a:cs typeface="Water Brush"/>
                      <a:sym typeface="Water Brush"/>
                    </a:rPr>
                    <a:t>RudyPros</a:t>
                  </a:r>
                  <a:endParaRPr sz="2100">
                    <a:latin typeface="Water Brush"/>
                    <a:ea typeface="Water Brush"/>
                    <a:cs typeface="Water Brush"/>
                    <a:sym typeface="Water Brush"/>
                  </a:endParaRPr>
                </a:p>
              </p:txBody>
            </p:sp>
            <p:cxnSp>
              <p:nvCxnSpPr>
                <p:cNvPr id="75" name="Google Shape;75;p13"/>
                <p:cNvCxnSpPr/>
                <p:nvPr/>
              </p:nvCxnSpPr>
              <p:spPr>
                <a:xfrm>
                  <a:off x="2845500" y="6268500"/>
                  <a:ext cx="1470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6" name="Google Shape;76;p13"/>
                <p:cNvSpPr txBox="1"/>
                <p:nvPr/>
              </p:nvSpPr>
              <p:spPr>
                <a:xfrm>
                  <a:off x="2709000" y="6323400"/>
                  <a:ext cx="1711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BeeZee"/>
                      <a:ea typeface="ABeeZee"/>
                      <a:cs typeface="ABeeZee"/>
                      <a:sym typeface="ABeeZee"/>
                    </a:rPr>
                    <a:t>School Administrator</a:t>
                  </a:r>
                  <a:endParaRPr sz="1100">
                    <a:latin typeface="ABeeZee"/>
                    <a:ea typeface="ABeeZee"/>
                    <a:cs typeface="ABeeZee"/>
                    <a:sym typeface="ABeeZee"/>
                  </a:endParaRPr>
                </a:p>
              </p:txBody>
            </p:sp>
          </p:grpSp>
          <p:grpSp>
            <p:nvGrpSpPr>
              <p:cNvPr id="77" name="Google Shape;77;p13"/>
              <p:cNvGrpSpPr/>
              <p:nvPr/>
            </p:nvGrpSpPr>
            <p:grpSpPr>
              <a:xfrm>
                <a:off x="6575700" y="5901000"/>
                <a:ext cx="1711500" cy="591600"/>
                <a:chOff x="2709000" y="5901000"/>
                <a:chExt cx="1711500" cy="591600"/>
              </a:xfrm>
            </p:grpSpPr>
            <p:sp>
              <p:nvSpPr>
                <p:cNvPr id="78" name="Google Shape;78;p13"/>
                <p:cNvSpPr txBox="1"/>
                <p:nvPr/>
              </p:nvSpPr>
              <p:spPr>
                <a:xfrm>
                  <a:off x="2709000" y="5901000"/>
                  <a:ext cx="1711500" cy="323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latin typeface="Water Brush"/>
                      <a:ea typeface="Water Brush"/>
                      <a:cs typeface="Water Brush"/>
                      <a:sym typeface="Water Brush"/>
                    </a:rPr>
                    <a:t>DonnellFar</a:t>
                  </a:r>
                  <a:endParaRPr sz="2100">
                    <a:latin typeface="Water Brush"/>
                    <a:ea typeface="Water Brush"/>
                    <a:cs typeface="Water Brush"/>
                    <a:sym typeface="Water Brush"/>
                  </a:endParaRPr>
                </a:p>
              </p:txBody>
            </p:sp>
            <p:cxnSp>
              <p:nvCxnSpPr>
                <p:cNvPr id="79" name="Google Shape;79;p13"/>
                <p:cNvCxnSpPr/>
                <p:nvPr/>
              </p:nvCxnSpPr>
              <p:spPr>
                <a:xfrm>
                  <a:off x="2845500" y="6268500"/>
                  <a:ext cx="1470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0" name="Google Shape;80;p13"/>
                <p:cNvSpPr txBox="1"/>
                <p:nvPr/>
              </p:nvSpPr>
              <p:spPr>
                <a:xfrm>
                  <a:off x="2709000" y="6323400"/>
                  <a:ext cx="1711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latin typeface="ABeeZee"/>
                      <a:ea typeface="ABeeZee"/>
                      <a:cs typeface="ABeeZee"/>
                      <a:sym typeface="ABeeZee"/>
                    </a:rPr>
                    <a:t>School Instructor</a:t>
                  </a:r>
                  <a:endParaRPr sz="1100">
                    <a:latin typeface="ABeeZee"/>
                    <a:ea typeface="ABeeZee"/>
                    <a:cs typeface="ABeeZee"/>
                    <a:sym typeface="ABeeZee"/>
                  </a:endParaRPr>
                </a:p>
              </p:txBody>
            </p:sp>
          </p:grpSp>
        </p:grpSp>
        <p:pic>
          <p:nvPicPr>
            <p:cNvPr id="81" name="Google Shape;8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789575" y="5578750"/>
              <a:ext cx="1112850" cy="11061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