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10692000" cx="7560000"/>
  <p:notesSz cx="6858000" cy="9144000"/>
  <p:embeddedFontLst>
    <p:embeddedFont>
      <p:font typeface="Great Vibes"/>
      <p:regular r:id="rId7"/>
    </p:embeddedFont>
    <p:embeddedFont>
      <p:font typeface="Montserrat Medium"/>
      <p:regular r:id="rId8"/>
      <p:bold r:id="rId9"/>
      <p:italic r:id="rId10"/>
      <p:boldItalic r:id="rId11"/>
    </p:embeddedFont>
    <p:embeddedFont>
      <p:font typeface="BenchNine Light"/>
      <p:regular r:id="rId12"/>
      <p:bold r:id="rId13"/>
    </p:embeddedFont>
    <p:embeddedFont>
      <p:font typeface="Bree Serif"/>
      <p:regular r:id="rId14"/>
    </p:embeddedFont>
    <p:embeddedFont>
      <p:font typeface="Satisfy"/>
      <p:regular r:id="rId1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6406">
          <p15:clr>
            <a:srgbClr val="A4A3A4"/>
          </p15:clr>
        </p15:guide>
        <p15:guide id="2" pos="2381">
          <p15:clr>
            <a:srgbClr val="A4A3A4"/>
          </p15:clr>
        </p15:guide>
        <p15:guide id="3" pos="340">
          <p15:clr>
            <a:srgbClr val="9AA0A6"/>
          </p15:clr>
        </p15:guide>
        <p15:guide id="4" orient="horz" pos="340">
          <p15:clr>
            <a:srgbClr val="9AA0A6"/>
          </p15:clr>
        </p15:guide>
        <p15:guide id="5" pos="4422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6406" orient="horz"/>
        <p:guide pos="2381"/>
        <p:guide pos="340"/>
        <p:guide pos="340" orient="horz"/>
        <p:guide pos="4422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MontserratMedium-boldItalic.fntdata"/><Relationship Id="rId10" Type="http://schemas.openxmlformats.org/officeDocument/2006/relationships/font" Target="fonts/MontserratMedium-italic.fntdata"/><Relationship Id="rId13" Type="http://schemas.openxmlformats.org/officeDocument/2006/relationships/font" Target="fonts/BenchNineLight-bold.fntdata"/><Relationship Id="rId12" Type="http://schemas.openxmlformats.org/officeDocument/2006/relationships/font" Target="fonts/BenchNineLight-regular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MontserratMedium-bold.fntdata"/><Relationship Id="rId15" Type="http://schemas.openxmlformats.org/officeDocument/2006/relationships/font" Target="fonts/Satisfy-regular.fntdata"/><Relationship Id="rId14" Type="http://schemas.openxmlformats.org/officeDocument/2006/relationships/font" Target="fonts/BreeSerif-regular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GreatVibes-regular.fntdata"/><Relationship Id="rId8" Type="http://schemas.openxmlformats.org/officeDocument/2006/relationships/font" Target="fonts/MontserratMedium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57712" y="1547778"/>
            <a:ext cx="7044600" cy="426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57705" y="5891409"/>
            <a:ext cx="7044600" cy="164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57705" y="4471058"/>
            <a:ext cx="7044600" cy="174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57705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3995291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05325" y="935745"/>
            <a:ext cx="5264700" cy="850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083839" y="1505164"/>
            <a:ext cx="3172200" cy="7681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0" y="0"/>
            <a:ext cx="7560000" cy="10692000"/>
          </a:xfrm>
          <a:prstGeom prst="rect">
            <a:avLst/>
          </a:prstGeom>
          <a:solidFill>
            <a:srgbClr val="42393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55" name="Google Shape;55;p13"/>
          <p:cNvGrpSpPr/>
          <p:nvPr/>
        </p:nvGrpSpPr>
        <p:grpSpPr>
          <a:xfrm>
            <a:off x="416175" y="418425"/>
            <a:ext cx="6727650" cy="9856350"/>
            <a:chOff x="416175" y="418425"/>
            <a:chExt cx="6727650" cy="9856350"/>
          </a:xfrm>
        </p:grpSpPr>
        <p:grpSp>
          <p:nvGrpSpPr>
            <p:cNvPr id="56" name="Google Shape;56;p13"/>
            <p:cNvGrpSpPr/>
            <p:nvPr/>
          </p:nvGrpSpPr>
          <p:grpSpPr>
            <a:xfrm rot="10800000">
              <a:off x="416175" y="8249325"/>
              <a:ext cx="6727650" cy="2025450"/>
              <a:chOff x="416175" y="423875"/>
              <a:chExt cx="6727650" cy="2025450"/>
            </a:xfrm>
          </p:grpSpPr>
          <p:pic>
            <p:nvPicPr>
              <p:cNvPr id="57" name="Google Shape;57;p13"/>
              <p:cNvPicPr preferRelativeResize="0"/>
              <p:nvPr/>
            </p:nvPicPr>
            <p:blipFill>
              <a:blip r:embed="rId3">
                <a:alphaModFix/>
              </a:blip>
              <a:stretch>
                <a:fillRect/>
              </a:stretch>
            </p:blipFill>
            <p:spPr>
              <a:xfrm>
                <a:off x="416175" y="423875"/>
                <a:ext cx="2184150" cy="2025450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58" name="Google Shape;58;p13"/>
              <p:cNvPicPr preferRelativeResize="0"/>
              <p:nvPr/>
            </p:nvPicPr>
            <p:blipFill>
              <a:blip r:embed="rId3">
                <a:alphaModFix/>
              </a:blip>
              <a:stretch>
                <a:fillRect/>
              </a:stretch>
            </p:blipFill>
            <p:spPr>
              <a:xfrm flipH="1">
                <a:off x="4959675" y="423875"/>
                <a:ext cx="2184150" cy="2025450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grpSp>
          <p:nvGrpSpPr>
            <p:cNvPr id="59" name="Google Shape;59;p13"/>
            <p:cNvGrpSpPr/>
            <p:nvPr/>
          </p:nvGrpSpPr>
          <p:grpSpPr>
            <a:xfrm>
              <a:off x="416175" y="418425"/>
              <a:ext cx="6727650" cy="2025450"/>
              <a:chOff x="416175" y="423875"/>
              <a:chExt cx="6727650" cy="2025450"/>
            </a:xfrm>
          </p:grpSpPr>
          <p:pic>
            <p:nvPicPr>
              <p:cNvPr id="60" name="Google Shape;60;p13"/>
              <p:cNvPicPr preferRelativeResize="0"/>
              <p:nvPr/>
            </p:nvPicPr>
            <p:blipFill>
              <a:blip r:embed="rId3">
                <a:alphaModFix/>
              </a:blip>
              <a:stretch>
                <a:fillRect/>
              </a:stretch>
            </p:blipFill>
            <p:spPr>
              <a:xfrm>
                <a:off x="416175" y="423875"/>
                <a:ext cx="2184150" cy="2025450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61" name="Google Shape;61;p13"/>
              <p:cNvPicPr preferRelativeResize="0"/>
              <p:nvPr/>
            </p:nvPicPr>
            <p:blipFill>
              <a:blip r:embed="rId3">
                <a:alphaModFix/>
              </a:blip>
              <a:stretch>
                <a:fillRect/>
              </a:stretch>
            </p:blipFill>
            <p:spPr>
              <a:xfrm flipH="1">
                <a:off x="4959675" y="423875"/>
                <a:ext cx="2184150" cy="2025450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</p:grpSp>
      <p:grpSp>
        <p:nvGrpSpPr>
          <p:cNvPr id="62" name="Google Shape;62;p13"/>
          <p:cNvGrpSpPr/>
          <p:nvPr/>
        </p:nvGrpSpPr>
        <p:grpSpPr>
          <a:xfrm>
            <a:off x="1752600" y="8215325"/>
            <a:ext cx="4062375" cy="471500"/>
            <a:chOff x="1752600" y="8215325"/>
            <a:chExt cx="4062375" cy="471500"/>
          </a:xfrm>
        </p:grpSpPr>
        <p:cxnSp>
          <p:nvCxnSpPr>
            <p:cNvPr id="63" name="Google Shape;63;p13"/>
            <p:cNvCxnSpPr/>
            <p:nvPr/>
          </p:nvCxnSpPr>
          <p:spPr>
            <a:xfrm>
              <a:off x="1752600" y="8215325"/>
              <a:ext cx="1557300" cy="0"/>
            </a:xfrm>
            <a:prstGeom prst="straightConnector1">
              <a:avLst/>
            </a:prstGeom>
            <a:noFill/>
            <a:ln cap="flat" cmpd="sng" w="19050">
              <a:solidFill>
                <a:schemeClr val="lt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64" name="Google Shape;64;p13"/>
            <p:cNvCxnSpPr/>
            <p:nvPr/>
          </p:nvCxnSpPr>
          <p:spPr>
            <a:xfrm>
              <a:off x="1752600" y="8686825"/>
              <a:ext cx="1557300" cy="0"/>
            </a:xfrm>
            <a:prstGeom prst="straightConnector1">
              <a:avLst/>
            </a:prstGeom>
            <a:noFill/>
            <a:ln cap="flat" cmpd="sng" w="19050">
              <a:solidFill>
                <a:schemeClr val="lt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65" name="Google Shape;65;p13"/>
            <p:cNvCxnSpPr/>
            <p:nvPr/>
          </p:nvCxnSpPr>
          <p:spPr>
            <a:xfrm>
              <a:off x="4257675" y="8215325"/>
              <a:ext cx="1557300" cy="0"/>
            </a:xfrm>
            <a:prstGeom prst="straightConnector1">
              <a:avLst/>
            </a:prstGeom>
            <a:noFill/>
            <a:ln cap="flat" cmpd="sng" w="19050">
              <a:solidFill>
                <a:schemeClr val="lt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66" name="Google Shape;66;p13"/>
            <p:cNvCxnSpPr/>
            <p:nvPr/>
          </p:nvCxnSpPr>
          <p:spPr>
            <a:xfrm>
              <a:off x="4257675" y="8686825"/>
              <a:ext cx="1557300" cy="0"/>
            </a:xfrm>
            <a:prstGeom prst="straightConnector1">
              <a:avLst/>
            </a:prstGeom>
            <a:noFill/>
            <a:ln cap="flat" cmpd="sng" w="19050">
              <a:solidFill>
                <a:schemeClr val="lt1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sp>
        <p:nvSpPr>
          <p:cNvPr id="67" name="Google Shape;67;p13"/>
          <p:cNvSpPr txBox="1"/>
          <p:nvPr/>
        </p:nvSpPr>
        <p:spPr>
          <a:xfrm>
            <a:off x="2098800" y="904875"/>
            <a:ext cx="33624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PLEASE JOIN US FOR A</a:t>
            </a:r>
            <a:endParaRPr>
              <a:solidFill>
                <a:schemeClr val="lt1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68" name="Google Shape;68;p13"/>
          <p:cNvSpPr txBox="1"/>
          <p:nvPr/>
        </p:nvSpPr>
        <p:spPr>
          <a:xfrm>
            <a:off x="819150" y="1181100"/>
            <a:ext cx="5915100" cy="203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0">
                <a:solidFill>
                  <a:srgbClr val="FECE69"/>
                </a:solidFill>
                <a:latin typeface="Great Vibes"/>
                <a:ea typeface="Great Vibes"/>
                <a:cs typeface="Great Vibes"/>
                <a:sym typeface="Great Vibes"/>
              </a:rPr>
              <a:t>Graduation</a:t>
            </a:r>
            <a:endParaRPr sz="12000">
              <a:solidFill>
                <a:srgbClr val="FECE69"/>
              </a:solidFill>
              <a:latin typeface="Great Vibes"/>
              <a:ea typeface="Great Vibes"/>
              <a:cs typeface="Great Vibes"/>
              <a:sym typeface="Great Vibes"/>
            </a:endParaRPr>
          </a:p>
        </p:txBody>
      </p:sp>
      <p:sp>
        <p:nvSpPr>
          <p:cNvPr id="69" name="Google Shape;69;p13"/>
          <p:cNvSpPr txBox="1"/>
          <p:nvPr/>
        </p:nvSpPr>
        <p:spPr>
          <a:xfrm>
            <a:off x="1847850" y="2809875"/>
            <a:ext cx="3867300" cy="73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3600">
                <a:solidFill>
                  <a:srgbClr val="FECE69"/>
                </a:solidFill>
                <a:latin typeface="Bree Serif"/>
                <a:ea typeface="Bree Serif"/>
                <a:cs typeface="Bree Serif"/>
                <a:sym typeface="Bree Serif"/>
              </a:rPr>
              <a:t>CELEBRATION</a:t>
            </a:r>
            <a:endParaRPr sz="3600">
              <a:solidFill>
                <a:srgbClr val="FECE69"/>
              </a:solidFill>
              <a:latin typeface="Bree Serif"/>
              <a:ea typeface="Bree Serif"/>
              <a:cs typeface="Bree Serif"/>
              <a:sym typeface="Bree Serif"/>
            </a:endParaRPr>
          </a:p>
        </p:txBody>
      </p:sp>
      <p:sp>
        <p:nvSpPr>
          <p:cNvPr id="70" name="Google Shape;70;p13"/>
          <p:cNvSpPr txBox="1"/>
          <p:nvPr/>
        </p:nvSpPr>
        <p:spPr>
          <a:xfrm>
            <a:off x="2098800" y="3905250"/>
            <a:ext cx="33624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IN HONOR OF</a:t>
            </a:r>
            <a:endParaRPr>
              <a:solidFill>
                <a:schemeClr val="lt1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71" name="Google Shape;71;p13"/>
          <p:cNvSpPr txBox="1"/>
          <p:nvPr/>
        </p:nvSpPr>
        <p:spPr>
          <a:xfrm>
            <a:off x="819150" y="4286250"/>
            <a:ext cx="5915100" cy="1231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6800">
                <a:solidFill>
                  <a:srgbClr val="FECE69"/>
                </a:solidFill>
                <a:latin typeface="Great Vibes"/>
                <a:ea typeface="Great Vibes"/>
                <a:cs typeface="Great Vibes"/>
                <a:sym typeface="Great Vibes"/>
              </a:rPr>
              <a:t>Brandon Smith</a:t>
            </a:r>
            <a:endParaRPr sz="6800">
              <a:solidFill>
                <a:srgbClr val="FECE69"/>
              </a:solidFill>
              <a:latin typeface="Great Vibes"/>
              <a:ea typeface="Great Vibes"/>
              <a:cs typeface="Great Vibes"/>
              <a:sym typeface="Great Vibes"/>
            </a:endParaRPr>
          </a:p>
        </p:txBody>
      </p:sp>
      <p:pic>
        <p:nvPicPr>
          <p:cNvPr id="72" name="Google Shape;72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800000" y="7125038"/>
            <a:ext cx="3960000" cy="35967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73" name="Google Shape;73;p13"/>
          <p:cNvGrpSpPr/>
          <p:nvPr/>
        </p:nvGrpSpPr>
        <p:grpSpPr>
          <a:xfrm>
            <a:off x="2001225" y="6155862"/>
            <a:ext cx="3550500" cy="321150"/>
            <a:chOff x="2001225" y="6155862"/>
            <a:chExt cx="3550500" cy="321150"/>
          </a:xfrm>
        </p:grpSpPr>
        <p:pic>
          <p:nvPicPr>
            <p:cNvPr id="74" name="Google Shape;74;p13"/>
            <p:cNvPicPr preferRelativeResize="0"/>
            <p:nvPr/>
          </p:nvPicPr>
          <p:blipFill>
            <a:blip r:embed="rId5">
              <a:alphaModFix/>
            </a:blip>
            <a:stretch>
              <a:fillRect/>
            </a:stretch>
          </p:blipFill>
          <p:spPr>
            <a:xfrm>
              <a:off x="2001225" y="6155862"/>
              <a:ext cx="445350" cy="32115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75" name="Google Shape;75;p13"/>
            <p:cNvPicPr preferRelativeResize="0"/>
            <p:nvPr/>
          </p:nvPicPr>
          <p:blipFill>
            <a:blip r:embed="rId5">
              <a:alphaModFix/>
            </a:blip>
            <a:stretch>
              <a:fillRect/>
            </a:stretch>
          </p:blipFill>
          <p:spPr>
            <a:xfrm>
              <a:off x="5106375" y="6155862"/>
              <a:ext cx="445350" cy="321150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76" name="Google Shape;76;p13"/>
          <p:cNvSpPr txBox="1"/>
          <p:nvPr/>
        </p:nvSpPr>
        <p:spPr>
          <a:xfrm>
            <a:off x="2519500" y="5910250"/>
            <a:ext cx="2523900" cy="73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3600">
                <a:solidFill>
                  <a:schemeClr val="lt1"/>
                </a:solidFill>
                <a:latin typeface="Satisfy"/>
                <a:ea typeface="Satisfy"/>
                <a:cs typeface="Satisfy"/>
                <a:sym typeface="Satisfy"/>
              </a:rPr>
              <a:t>Class of 2023</a:t>
            </a:r>
            <a:endParaRPr sz="3600">
              <a:solidFill>
                <a:schemeClr val="lt1"/>
              </a:solidFill>
              <a:latin typeface="Satisfy"/>
              <a:ea typeface="Satisfy"/>
              <a:cs typeface="Satisfy"/>
              <a:sym typeface="Satisfy"/>
            </a:endParaRPr>
          </a:p>
        </p:txBody>
      </p:sp>
      <p:sp>
        <p:nvSpPr>
          <p:cNvPr id="77" name="Google Shape;77;p13"/>
          <p:cNvSpPr txBox="1"/>
          <p:nvPr/>
        </p:nvSpPr>
        <p:spPr>
          <a:xfrm>
            <a:off x="1533450" y="8237525"/>
            <a:ext cx="1933800" cy="4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2700">
                <a:solidFill>
                  <a:srgbClr val="FECE69"/>
                </a:solidFill>
                <a:latin typeface="BenchNine Light"/>
                <a:ea typeface="BenchNine Light"/>
                <a:cs typeface="BenchNine Light"/>
                <a:sym typeface="BenchNine Light"/>
              </a:rPr>
              <a:t>SATURDAY, MAY</a:t>
            </a:r>
            <a:endParaRPr sz="2700">
              <a:solidFill>
                <a:srgbClr val="FECE69"/>
              </a:solidFill>
              <a:latin typeface="BenchNine Light"/>
              <a:ea typeface="BenchNine Light"/>
              <a:cs typeface="BenchNine Light"/>
              <a:sym typeface="BenchNine Light"/>
            </a:endParaRPr>
          </a:p>
        </p:txBody>
      </p:sp>
      <p:sp>
        <p:nvSpPr>
          <p:cNvPr id="78" name="Google Shape;78;p13"/>
          <p:cNvSpPr txBox="1"/>
          <p:nvPr/>
        </p:nvSpPr>
        <p:spPr>
          <a:xfrm>
            <a:off x="4219575" y="8237525"/>
            <a:ext cx="1781100" cy="4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2700">
                <a:solidFill>
                  <a:srgbClr val="FECE69"/>
                </a:solidFill>
                <a:latin typeface="BenchNine Light"/>
                <a:ea typeface="BenchNine Light"/>
                <a:cs typeface="BenchNine Light"/>
                <a:sym typeface="BenchNine Light"/>
              </a:rPr>
              <a:t>7:00 - 11:00 PM</a:t>
            </a:r>
            <a:endParaRPr sz="2700">
              <a:solidFill>
                <a:srgbClr val="FECE69"/>
              </a:solidFill>
              <a:latin typeface="BenchNine Light"/>
              <a:ea typeface="BenchNine Light"/>
              <a:cs typeface="BenchNine Light"/>
              <a:sym typeface="BenchNine Light"/>
            </a:endParaRPr>
          </a:p>
        </p:txBody>
      </p:sp>
      <p:sp>
        <p:nvSpPr>
          <p:cNvPr id="79" name="Google Shape;79;p13"/>
          <p:cNvSpPr txBox="1"/>
          <p:nvPr/>
        </p:nvSpPr>
        <p:spPr>
          <a:xfrm>
            <a:off x="3231448" y="7932725"/>
            <a:ext cx="1100100" cy="969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6300">
                <a:solidFill>
                  <a:srgbClr val="FECE69"/>
                </a:solidFill>
                <a:latin typeface="Bree Serif"/>
                <a:ea typeface="Bree Serif"/>
                <a:cs typeface="Bree Serif"/>
                <a:sym typeface="Bree Serif"/>
              </a:rPr>
              <a:t>23</a:t>
            </a:r>
            <a:endParaRPr sz="6300">
              <a:solidFill>
                <a:srgbClr val="FECE69"/>
              </a:solidFill>
              <a:latin typeface="Bree Serif"/>
              <a:ea typeface="Bree Serif"/>
              <a:cs typeface="Bree Serif"/>
              <a:sym typeface="Bree Serif"/>
            </a:endParaRPr>
          </a:p>
        </p:txBody>
      </p:sp>
      <p:sp>
        <p:nvSpPr>
          <p:cNvPr id="80" name="Google Shape;80;p13"/>
          <p:cNvSpPr txBox="1"/>
          <p:nvPr/>
        </p:nvSpPr>
        <p:spPr>
          <a:xfrm>
            <a:off x="1841700" y="9305938"/>
            <a:ext cx="38766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1600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4567 MAIN STREET CENTERVILLE</a:t>
            </a:r>
            <a:endParaRPr sz="1600">
              <a:solidFill>
                <a:schemeClr val="lt1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