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Great Vibes"/>
      <p:regular r:id="rId7"/>
    </p:embeddedFont>
    <p:embeddedFont>
      <p:font typeface="Josefin Sans"/>
      <p:regular r:id="rId8"/>
      <p:bold r:id="rId9"/>
      <p:italic r:id="rId10"/>
      <p:boldItalic r:id="rId11"/>
    </p:embeddedFont>
    <p:embeddedFont>
      <p:font typeface="Alegrey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35">
          <p15:clr>
            <a:srgbClr val="747775"/>
          </p15:clr>
        </p15:guide>
        <p15:guide id="2" pos="6508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22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35" orient="horz"/>
        <p:guide pos="6508"/>
        <p:guide pos="227"/>
        <p:guide pos="22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efinSans-boldItalic.fntdata"/><Relationship Id="rId10" Type="http://schemas.openxmlformats.org/officeDocument/2006/relationships/font" Target="fonts/JosefinSans-italic.fntdata"/><Relationship Id="rId13" Type="http://schemas.openxmlformats.org/officeDocument/2006/relationships/font" Target="fonts/Alegreya-bold.fntdata"/><Relationship Id="rId12" Type="http://schemas.openxmlformats.org/officeDocument/2006/relationships/font" Target="fonts/Alegrey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-bold.fntdata"/><Relationship Id="rId15" Type="http://schemas.openxmlformats.org/officeDocument/2006/relationships/font" Target="fonts/Alegreya-boldItalic.fntdata"/><Relationship Id="rId14" Type="http://schemas.openxmlformats.org/officeDocument/2006/relationships/font" Target="fonts/Alegrey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Relationship Id="rId8" Type="http://schemas.openxmlformats.org/officeDocument/2006/relationships/font" Target="fonts/Josefi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822"/>
            <a:ext cx="10691999" cy="75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55875" y="366350"/>
            <a:ext cx="9976200" cy="6833700"/>
          </a:xfrm>
          <a:prstGeom prst="rect">
            <a:avLst/>
          </a:prstGeom>
          <a:noFill/>
          <a:ln cap="flat" cmpd="sng" w="38100">
            <a:solidFill>
              <a:srgbClr val="D8AA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grpSp>
          <p:nvGrpSpPr>
            <p:cNvPr id="57" name="Google Shape;57;p13"/>
            <p:cNvGrpSpPr/>
            <p:nvPr/>
          </p:nvGrpSpPr>
          <p:grpSpPr>
            <a:xfrm rot="10800000">
              <a:off x="8671800" y="0"/>
              <a:ext cx="2020200" cy="3509350"/>
              <a:chOff x="2826075" y="4047150"/>
              <a:chExt cx="2020200" cy="3509350"/>
            </a:xfrm>
          </p:grpSpPr>
          <p:sp>
            <p:nvSpPr>
              <p:cNvPr id="58" name="Google Shape;58;p13"/>
              <p:cNvSpPr/>
              <p:nvPr/>
            </p:nvSpPr>
            <p:spPr>
              <a:xfrm>
                <a:off x="2826075" y="4047150"/>
                <a:ext cx="2020200" cy="3509100"/>
              </a:xfrm>
              <a:prstGeom prst="rtTriangle">
                <a:avLst/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2826075" y="4270550"/>
                <a:ext cx="1664400" cy="3285900"/>
              </a:xfrm>
              <a:prstGeom prst="rtTriangle">
                <a:avLst/>
              </a:prstGeom>
              <a:solidFill>
                <a:srgbClr val="455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2826075" y="4270550"/>
                <a:ext cx="1329300" cy="3285900"/>
              </a:xfrm>
              <a:prstGeom prst="rtTriangle">
                <a:avLst/>
              </a:prstGeom>
              <a:gradFill>
                <a:gsLst>
                  <a:gs pos="0">
                    <a:srgbClr val="FAE0AD"/>
                  </a:gs>
                  <a:gs pos="50000">
                    <a:srgbClr val="C6894A"/>
                  </a:gs>
                  <a:gs pos="100000">
                    <a:srgbClr val="F8E1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2826075" y="5107900"/>
                <a:ext cx="1188000" cy="2448600"/>
              </a:xfrm>
              <a:prstGeom prst="rtTriangle">
                <a:avLst/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2831150" y="5430750"/>
                <a:ext cx="895200" cy="2125500"/>
              </a:xfrm>
              <a:prstGeom prst="rtTriangle">
                <a:avLst/>
              </a:prstGeom>
              <a:solidFill>
                <a:srgbClr val="1D17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0" y="4050650"/>
              <a:ext cx="2020200" cy="3509350"/>
              <a:chOff x="2826075" y="4047150"/>
              <a:chExt cx="2020200" cy="350935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2826075" y="4047150"/>
                <a:ext cx="2020200" cy="3509100"/>
              </a:xfrm>
              <a:prstGeom prst="rtTriangle">
                <a:avLst/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2826075" y="4270550"/>
                <a:ext cx="1664400" cy="3285900"/>
              </a:xfrm>
              <a:prstGeom prst="rtTriangle">
                <a:avLst/>
              </a:prstGeom>
              <a:solidFill>
                <a:srgbClr val="455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2826075" y="4270550"/>
                <a:ext cx="1329300" cy="3285900"/>
              </a:xfrm>
              <a:prstGeom prst="rtTriangle">
                <a:avLst/>
              </a:prstGeom>
              <a:gradFill>
                <a:gsLst>
                  <a:gs pos="0">
                    <a:srgbClr val="FAE0AD"/>
                  </a:gs>
                  <a:gs pos="50000">
                    <a:srgbClr val="C6894A"/>
                  </a:gs>
                  <a:gs pos="100000">
                    <a:srgbClr val="F8E1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2826075" y="5107900"/>
                <a:ext cx="1188000" cy="2448600"/>
              </a:xfrm>
              <a:prstGeom prst="rtTriangle">
                <a:avLst/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2831150" y="5430750"/>
                <a:ext cx="895200" cy="2125500"/>
              </a:xfrm>
              <a:prstGeom prst="rtTriangle">
                <a:avLst/>
              </a:prstGeom>
              <a:solidFill>
                <a:srgbClr val="1D17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/>
                  <a:t>  </a:t>
                </a:r>
                <a:endParaRPr/>
              </a:p>
            </p:txBody>
          </p:sp>
        </p:grpSp>
      </p:grpSp>
      <p:sp>
        <p:nvSpPr>
          <p:cNvPr id="69" name="Google Shape;69;p13"/>
          <p:cNvSpPr txBox="1"/>
          <p:nvPr/>
        </p:nvSpPr>
        <p:spPr>
          <a:xfrm>
            <a:off x="1698300" y="641409"/>
            <a:ext cx="7295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800">
                <a:solidFill>
                  <a:srgbClr val="494344"/>
                </a:solidFill>
                <a:latin typeface="Josefin Sans"/>
                <a:ea typeface="Josefin Sans"/>
                <a:cs typeface="Josefin Sans"/>
                <a:sym typeface="Josefin Sans"/>
              </a:rPr>
              <a:t>Certificate</a:t>
            </a:r>
            <a:endParaRPr sz="9800">
              <a:solidFill>
                <a:srgbClr val="49434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898900" y="2959875"/>
            <a:ext cx="289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94344"/>
                </a:solidFill>
                <a:latin typeface="Alegreya"/>
                <a:ea typeface="Alegreya"/>
                <a:cs typeface="Alegreya"/>
                <a:sym typeface="Alegreya"/>
              </a:rPr>
              <a:t>Proudly presented to</a:t>
            </a:r>
            <a:endParaRPr sz="1800">
              <a:solidFill>
                <a:srgbClr val="494344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2585350" y="4555474"/>
            <a:ext cx="5521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" name="Google Shape;72;p13"/>
          <p:cNvGrpSpPr/>
          <p:nvPr/>
        </p:nvGrpSpPr>
        <p:grpSpPr>
          <a:xfrm>
            <a:off x="2564250" y="3386083"/>
            <a:ext cx="5563500" cy="2245375"/>
            <a:chOff x="2564250" y="3386083"/>
            <a:chExt cx="5563500" cy="2245375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2564250" y="3386083"/>
              <a:ext cx="55635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900">
                  <a:solidFill>
                    <a:srgbClr val="D8AA6D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Tracy Zboncak</a:t>
              </a:r>
              <a:endParaRPr sz="6900">
                <a:solidFill>
                  <a:srgbClr val="D8AA6D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2640300" y="4633958"/>
              <a:ext cx="54114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latin typeface="Alegreya"/>
                  <a:ea typeface="Alegreya"/>
                  <a:cs typeface="Alegreya"/>
                  <a:sym typeface="Alegreya"/>
                </a:rPr>
                <a:t>Has completed the study course as prescribed by the</a:t>
              </a:r>
              <a:endParaRPr sz="1600"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latin typeface="Alegreya"/>
                  <a:ea typeface="Alegreya"/>
                  <a:cs typeface="Alegreya"/>
                  <a:sym typeface="Alegreya"/>
                </a:rPr>
                <a:t>Board of Education</a:t>
              </a:r>
              <a:endParaRPr sz="1600"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Alegreya"/>
                  <a:ea typeface="Alegreya"/>
                  <a:cs typeface="Alegreya"/>
                  <a:sym typeface="Alegreya"/>
                </a:rPr>
                <a:t>On 1st Day of February Year of 2025</a:t>
              </a:r>
              <a:endParaRPr sz="1600"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cxnSp>
        <p:nvCxnSpPr>
          <p:cNvPr id="75" name="Google Shape;75;p13"/>
          <p:cNvCxnSpPr/>
          <p:nvPr/>
        </p:nvCxnSpPr>
        <p:spPr>
          <a:xfrm>
            <a:off x="6641325" y="6316844"/>
            <a:ext cx="190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3"/>
          <p:cNvCxnSpPr/>
          <p:nvPr/>
        </p:nvCxnSpPr>
        <p:spPr>
          <a:xfrm>
            <a:off x="2150975" y="6316844"/>
            <a:ext cx="1905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3"/>
          <p:cNvSpPr txBox="1"/>
          <p:nvPr/>
        </p:nvSpPr>
        <p:spPr>
          <a:xfrm>
            <a:off x="2130049" y="6295284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Alegreya"/>
                <a:ea typeface="Alegreya"/>
                <a:cs typeface="Alegreya"/>
                <a:sym typeface="Alegreya"/>
              </a:rPr>
              <a:t>Signature</a:t>
            </a:r>
            <a:endParaRPr sz="1800"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78" name="Google Shape;78;p13"/>
          <p:cNvCxnSpPr/>
          <p:nvPr/>
        </p:nvCxnSpPr>
        <p:spPr>
          <a:xfrm>
            <a:off x="6651788" y="6316844"/>
            <a:ext cx="1905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3"/>
          <p:cNvSpPr txBox="1"/>
          <p:nvPr/>
        </p:nvSpPr>
        <p:spPr>
          <a:xfrm>
            <a:off x="6630862" y="6295284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Alegreya"/>
                <a:ea typeface="Alegreya"/>
                <a:cs typeface="Alegreya"/>
                <a:sym typeface="Alegreya"/>
              </a:rPr>
              <a:t>Signature</a:t>
            </a:r>
            <a:endParaRPr sz="18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031" y="5926226"/>
            <a:ext cx="1513938" cy="830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3"/>
          <p:cNvGrpSpPr/>
          <p:nvPr/>
        </p:nvGrpSpPr>
        <p:grpSpPr>
          <a:xfrm>
            <a:off x="3802050" y="2149788"/>
            <a:ext cx="3087900" cy="477365"/>
            <a:chOff x="3799525" y="2149788"/>
            <a:chExt cx="3087900" cy="477365"/>
          </a:xfrm>
        </p:grpSpPr>
        <p:grpSp>
          <p:nvGrpSpPr>
            <p:cNvPr id="82" name="Google Shape;82;p13"/>
            <p:cNvGrpSpPr/>
            <p:nvPr/>
          </p:nvGrpSpPr>
          <p:grpSpPr>
            <a:xfrm>
              <a:off x="3799525" y="2149788"/>
              <a:ext cx="3087900" cy="477365"/>
              <a:chOff x="3799525" y="2903500"/>
              <a:chExt cx="3087900" cy="477365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3799525" y="2903565"/>
                <a:ext cx="954600" cy="477300"/>
              </a:xfrm>
              <a:prstGeom prst="chevron">
                <a:avLst>
                  <a:gd fmla="val 39472" name="adj"/>
                </a:avLst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 rot="10800000">
                <a:off x="5932825" y="2903510"/>
                <a:ext cx="954600" cy="477300"/>
              </a:xfrm>
              <a:prstGeom prst="chevron">
                <a:avLst>
                  <a:gd fmla="val 39472" name="adj"/>
                </a:avLst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4197275" y="2903500"/>
                <a:ext cx="2172000" cy="477300"/>
              </a:xfrm>
              <a:prstGeom prst="rect">
                <a:avLst/>
              </a:prstGeom>
              <a:solidFill>
                <a:srgbClr val="282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" name="Google Shape;86;p13"/>
            <p:cNvSpPr txBox="1"/>
            <p:nvPr/>
          </p:nvSpPr>
          <p:spPr>
            <a:xfrm>
              <a:off x="4050900" y="2177413"/>
              <a:ext cx="2590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Alegreya"/>
                  <a:ea typeface="Alegreya"/>
                  <a:cs typeface="Alegreya"/>
                  <a:sym typeface="Alegreya"/>
                </a:rPr>
                <a:t>of Graduation</a:t>
              </a:r>
              <a:endParaRPr sz="26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