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657600" cx="8229600"/>
  <p:notesSz cx="6858000" cy="9144000"/>
  <p:embeddedFontLst>
    <p:embeddedFont>
      <p:font typeface="Gloock"/>
      <p:regular r:id="rId8"/>
    </p:embeddedFont>
    <p:embeddedFont>
      <p:font typeface="Birthstone Bounce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orient="horz" pos="202">
          <p15:clr>
            <a:srgbClr val="747775"/>
          </p15:clr>
        </p15:guide>
        <p15:guide id="3" orient="horz" pos="2102">
          <p15:clr>
            <a:srgbClr val="747775"/>
          </p15:clr>
        </p15:guide>
        <p15:guide id="4" pos="4957">
          <p15:clr>
            <a:srgbClr val="747775"/>
          </p15:clr>
        </p15:guide>
        <p15:guide id="5" pos="531">
          <p15:clr>
            <a:srgbClr val="747775"/>
          </p15:clr>
        </p15:guide>
        <p15:guide id="6" pos="465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202" orient="horz"/>
        <p:guide pos="2102" orient="horz"/>
        <p:guide pos="4957"/>
        <p:guide pos="531"/>
        <p:guide pos="465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irthstoneBounc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Gloo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f6753a4d2_0_24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f6753a4d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8231700" cy="3657600"/>
          </a:xfrm>
          <a:prstGeom prst="rect">
            <a:avLst/>
          </a:prstGeom>
          <a:solidFill>
            <a:srgbClr val="FAF8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60000" y="320475"/>
            <a:ext cx="7509600" cy="301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606250" y="463988"/>
            <a:ext cx="3017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916354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a gift for you</a:t>
            </a:r>
            <a:endParaRPr sz="2500">
              <a:solidFill>
                <a:srgbClr val="916354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842788" y="1112075"/>
            <a:ext cx="6547800" cy="0"/>
          </a:xfrm>
          <a:prstGeom prst="straightConnector1">
            <a:avLst/>
          </a:prstGeom>
          <a:noFill/>
          <a:ln cap="flat" cmpd="sng" w="19050">
            <a:solidFill>
              <a:srgbClr val="D5C9C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842788" y="1535950"/>
            <a:ext cx="6547800" cy="0"/>
          </a:xfrm>
          <a:prstGeom prst="straightConnector1">
            <a:avLst/>
          </a:prstGeom>
          <a:noFill/>
          <a:ln cap="flat" cmpd="sng" w="19050">
            <a:solidFill>
              <a:srgbClr val="D5C9C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842788" y="1934900"/>
            <a:ext cx="2972100" cy="0"/>
          </a:xfrm>
          <a:prstGeom prst="straightConnector1">
            <a:avLst/>
          </a:prstGeom>
          <a:noFill/>
          <a:ln cap="flat" cmpd="sng" w="19050">
            <a:solidFill>
              <a:srgbClr val="D5C9C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4414688" y="1934900"/>
            <a:ext cx="2972100" cy="0"/>
          </a:xfrm>
          <a:prstGeom prst="straightConnector1">
            <a:avLst/>
          </a:prstGeom>
          <a:noFill/>
          <a:ln cap="flat" cmpd="sng" w="19050">
            <a:solidFill>
              <a:srgbClr val="D5C9C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842800" y="851154"/>
            <a:ext cx="150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916354"/>
                </a:solidFill>
                <a:latin typeface="Gloock"/>
                <a:ea typeface="Gloock"/>
                <a:cs typeface="Gloock"/>
                <a:sym typeface="Gloock"/>
              </a:rPr>
              <a:t>To:</a:t>
            </a:r>
            <a:endParaRPr sz="1500">
              <a:solidFill>
                <a:srgbClr val="916354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42800" y="1275032"/>
            <a:ext cx="150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916354"/>
                </a:solidFill>
                <a:latin typeface="Gloock"/>
                <a:ea typeface="Gloock"/>
                <a:cs typeface="Gloock"/>
                <a:sym typeface="Gloock"/>
              </a:rPr>
              <a:t>From:</a:t>
            </a:r>
            <a:endParaRPr sz="1500">
              <a:solidFill>
                <a:srgbClr val="916354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42800" y="1664011"/>
            <a:ext cx="150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916354"/>
                </a:solidFill>
                <a:latin typeface="Gloock"/>
                <a:ea typeface="Gloock"/>
                <a:cs typeface="Gloock"/>
                <a:sym typeface="Gloock"/>
              </a:rPr>
              <a:t>Amount:</a:t>
            </a:r>
            <a:endParaRPr sz="1500">
              <a:solidFill>
                <a:srgbClr val="916354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414700" y="1664011"/>
            <a:ext cx="1506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916354"/>
                </a:solidFill>
                <a:latin typeface="Gloock"/>
                <a:ea typeface="Gloock"/>
                <a:cs typeface="Gloock"/>
                <a:sym typeface="Gloock"/>
              </a:rPr>
              <a:t>Expires:</a:t>
            </a:r>
            <a:endParaRPr sz="1500">
              <a:solidFill>
                <a:srgbClr val="916354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314246" y="2252675"/>
            <a:ext cx="1601108" cy="338750"/>
            <a:chOff x="3317638" y="2252675"/>
            <a:chExt cx="1601108" cy="338750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002646" y="2252675"/>
              <a:ext cx="338725" cy="338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763629" y="2252675"/>
              <a:ext cx="155117" cy="338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17638" y="2252675"/>
              <a:ext cx="262749" cy="338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13"/>
          <p:cNvSpPr txBox="1"/>
          <p:nvPr/>
        </p:nvSpPr>
        <p:spPr>
          <a:xfrm>
            <a:off x="842800" y="2785837"/>
            <a:ext cx="6547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100">
                <a:solidFill>
                  <a:srgbClr val="E4CCB4"/>
                </a:solidFill>
                <a:latin typeface="Gloock"/>
                <a:ea typeface="Gloock"/>
                <a:cs typeface="Gloock"/>
                <a:sym typeface="Gloock"/>
              </a:rPr>
              <a:t>www.emilyjohnson.com | emily.johnson@emailprovider.com</a:t>
            </a:r>
            <a:endParaRPr sz="1100">
              <a:solidFill>
                <a:srgbClr val="E4CCB4"/>
              </a:solidFill>
              <a:latin typeface="Gloock"/>
              <a:ea typeface="Gloock"/>
              <a:cs typeface="Gloock"/>
              <a:sym typeface="Glooc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E4CCB4"/>
                </a:solidFill>
                <a:latin typeface="Gloock"/>
                <a:ea typeface="Gloock"/>
                <a:cs typeface="Gloock"/>
                <a:sym typeface="Gloock"/>
              </a:rPr>
              <a:t>+1 (555) 123-4567 | 123 Main Street, Anytown, USA  </a:t>
            </a:r>
            <a:endParaRPr sz="1100">
              <a:solidFill>
                <a:srgbClr val="E4CCB4"/>
              </a:solidFill>
              <a:latin typeface="Gloock"/>
              <a:ea typeface="Gloock"/>
              <a:cs typeface="Gloock"/>
              <a:sym typeface="Gloo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4"/>
          <p:cNvGrpSpPr/>
          <p:nvPr/>
        </p:nvGrpSpPr>
        <p:grpSpPr>
          <a:xfrm>
            <a:off x="0" y="0"/>
            <a:ext cx="8231700" cy="3657600"/>
            <a:chOff x="0" y="0"/>
            <a:chExt cx="8231700" cy="3657600"/>
          </a:xfrm>
        </p:grpSpPr>
        <p:sp>
          <p:nvSpPr>
            <p:cNvPr id="75" name="Google Shape;75;p14"/>
            <p:cNvSpPr/>
            <p:nvPr/>
          </p:nvSpPr>
          <p:spPr>
            <a:xfrm>
              <a:off x="0" y="0"/>
              <a:ext cx="8231700" cy="3657600"/>
            </a:xfrm>
            <a:prstGeom prst="rect">
              <a:avLst/>
            </a:prstGeom>
            <a:solidFill>
              <a:srgbClr val="D5C9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360000" y="320475"/>
              <a:ext cx="7509600" cy="3016800"/>
            </a:xfrm>
            <a:prstGeom prst="rect">
              <a:avLst/>
            </a:prstGeom>
            <a:solidFill>
              <a:srgbClr val="DDD2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4"/>
          <p:cNvGrpSpPr/>
          <p:nvPr/>
        </p:nvGrpSpPr>
        <p:grpSpPr>
          <a:xfrm>
            <a:off x="358200" y="737782"/>
            <a:ext cx="7513200" cy="1712702"/>
            <a:chOff x="358200" y="540200"/>
            <a:chExt cx="7513200" cy="1712702"/>
          </a:xfrm>
        </p:grpSpPr>
        <p:sp>
          <p:nvSpPr>
            <p:cNvPr id="78" name="Google Shape;78;p14"/>
            <p:cNvSpPr txBox="1"/>
            <p:nvPr/>
          </p:nvSpPr>
          <p:spPr>
            <a:xfrm>
              <a:off x="358200" y="540200"/>
              <a:ext cx="7513200" cy="170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100">
                  <a:solidFill>
                    <a:srgbClr val="F2F2F2"/>
                  </a:solidFill>
                  <a:latin typeface="Birthstone Bounce"/>
                  <a:ea typeface="Birthstone Bounce"/>
                  <a:cs typeface="Birthstone Bounce"/>
                  <a:sym typeface="Birthstone Bounce"/>
                </a:rPr>
                <a:t>Gift Card</a:t>
              </a:r>
              <a:endParaRPr sz="11100">
                <a:solidFill>
                  <a:srgbClr val="F2F2F2"/>
                </a:solidFill>
                <a:latin typeface="Birthstone Bounce"/>
                <a:ea typeface="Birthstone Bounce"/>
                <a:cs typeface="Birthstone Bounce"/>
                <a:sym typeface="Birthstone Bounce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842800" y="1975702"/>
              <a:ext cx="65478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916354"/>
                  </a:solidFill>
                  <a:latin typeface="Gloock"/>
                  <a:ea typeface="Gloock"/>
                  <a:cs typeface="Gloock"/>
                  <a:sym typeface="Gloock"/>
                </a:rPr>
                <a:t>E m i l y  J o h n s o n  P h o t o g r a p h y</a:t>
              </a:r>
              <a:endParaRPr sz="1800">
                <a:solidFill>
                  <a:srgbClr val="916354"/>
                </a:solidFill>
                <a:latin typeface="Gloock"/>
                <a:ea typeface="Gloock"/>
                <a:cs typeface="Gloock"/>
                <a:sym typeface="Gloock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