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3429000" cx="8001000"/>
  <p:notesSz cx="6858000" cy="9144000"/>
  <p:embeddedFontLst>
    <p:embeddedFont>
      <p:font typeface="Spectral"/>
      <p:regular r:id="rId8"/>
      <p:bold r:id="rId9"/>
      <p:italic r:id="rId10"/>
      <p:boldItalic r:id="rId11"/>
    </p:embeddedFont>
    <p:embeddedFont>
      <p:font typeface="Hurricane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48">
          <p15:clr>
            <a:srgbClr val="747775"/>
          </p15:clr>
        </p15:guide>
        <p15:guide id="2" pos="2520">
          <p15:clr>
            <a:srgbClr val="747775"/>
          </p15:clr>
        </p15:guide>
        <p15:guide id="3" orient="horz" pos="227">
          <p15:clr>
            <a:srgbClr val="747775"/>
          </p15:clr>
        </p15:guide>
        <p15:guide id="4" pos="271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48" orient="horz"/>
        <p:guide pos="2520"/>
        <p:guide pos="227" orient="horz"/>
        <p:guide pos="27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Spectral-boldItalic.fntdata"/><Relationship Id="rId10" Type="http://schemas.openxmlformats.org/officeDocument/2006/relationships/font" Target="fonts/Spectral-italic.fntdata"/><Relationship Id="rId12" Type="http://schemas.openxmlformats.org/officeDocument/2006/relationships/font" Target="fonts/Hurricane-regular.fntdata"/><Relationship Id="rId9" Type="http://schemas.openxmlformats.org/officeDocument/2006/relationships/font" Target="fonts/Spectra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Spectra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571214" y="685800"/>
            <a:ext cx="800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571214" y="685800"/>
            <a:ext cx="800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d0edbf614_0_11:notes"/>
          <p:cNvSpPr/>
          <p:nvPr>
            <p:ph idx="2" type="sldImg"/>
          </p:nvPr>
        </p:nvSpPr>
        <p:spPr>
          <a:xfrm>
            <a:off x="-571214" y="685800"/>
            <a:ext cx="800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d0edbf61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72745" y="496383"/>
            <a:ext cx="7455600" cy="1368300"/>
          </a:xfrm>
          <a:prstGeom prst="rect">
            <a:avLst/>
          </a:prstGeom>
        </p:spPr>
        <p:txBody>
          <a:bodyPr anchorCtr="0" anchor="b" bIns="73900" lIns="73900" spcFirstLastPara="1" rIns="73900" wrap="square" tIns="7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72738" y="1889417"/>
            <a:ext cx="7455600" cy="5283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72738" y="737417"/>
            <a:ext cx="7455600" cy="1309200"/>
          </a:xfrm>
          <a:prstGeom prst="rect">
            <a:avLst/>
          </a:prstGeom>
        </p:spPr>
        <p:txBody>
          <a:bodyPr anchorCtr="0" anchor="b" bIns="73900" lIns="73900" spcFirstLastPara="1" rIns="73900" wrap="square" tIns="7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72738" y="2101483"/>
            <a:ext cx="7455600" cy="8670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2738" y="1433900"/>
            <a:ext cx="7455600" cy="5613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72738" y="296683"/>
            <a:ext cx="7455600" cy="3819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72738" y="768317"/>
            <a:ext cx="7455600" cy="22776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72738" y="296683"/>
            <a:ext cx="7455600" cy="3819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72738" y="768317"/>
            <a:ext cx="3499800" cy="22776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228350" y="768317"/>
            <a:ext cx="3499800" cy="22776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72738" y="296683"/>
            <a:ext cx="7455600" cy="3819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72738" y="370400"/>
            <a:ext cx="2457000" cy="504000"/>
          </a:xfrm>
          <a:prstGeom prst="rect">
            <a:avLst/>
          </a:prstGeom>
        </p:spPr>
        <p:txBody>
          <a:bodyPr anchorCtr="0" anchor="b" bIns="73900" lIns="73900" spcFirstLastPara="1" rIns="73900" wrap="square" tIns="7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72738" y="926400"/>
            <a:ext cx="2457000" cy="21195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28969" y="300100"/>
            <a:ext cx="5571900" cy="27273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000500" y="-83"/>
            <a:ext cx="4000500" cy="3429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3900" lIns="73900" spcFirstLastPara="1" rIns="73900" wrap="square" tIns="7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2313" y="822117"/>
            <a:ext cx="3539400" cy="988200"/>
          </a:xfrm>
          <a:prstGeom prst="rect">
            <a:avLst/>
          </a:prstGeom>
        </p:spPr>
        <p:txBody>
          <a:bodyPr anchorCtr="0" anchor="b" bIns="73900" lIns="73900" spcFirstLastPara="1" rIns="73900" wrap="square" tIns="73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2313" y="1868717"/>
            <a:ext cx="3539400" cy="823200"/>
          </a:xfrm>
          <a:prstGeom prst="rect">
            <a:avLst/>
          </a:prstGeom>
        </p:spPr>
        <p:txBody>
          <a:bodyPr anchorCtr="0" anchor="t" bIns="73900" lIns="73900" spcFirstLastPara="1" rIns="73900" wrap="square" tIns="7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322063" y="482717"/>
            <a:ext cx="3357300" cy="24636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72738" y="2820383"/>
            <a:ext cx="5248800" cy="4035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2738" y="296683"/>
            <a:ext cx="74556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73900" lIns="73900" spcFirstLastPara="1" rIns="73900" wrap="square" tIns="73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2738" y="768317"/>
            <a:ext cx="74556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73900" lIns="73900" spcFirstLastPara="1" rIns="73900" wrap="square" tIns="7390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413401" y="3108811"/>
            <a:ext cx="4800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3900" lIns="73900" spcFirstLastPara="1" rIns="73900" wrap="square" tIns="73900">
            <a:normAutofit lnSpcReduction="10000"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8001001" cy="3429001"/>
            <a:chOff x="0" y="0"/>
            <a:chExt cx="8001001" cy="3429001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27044" r="0" t="32989"/>
            <a:stretch/>
          </p:blipFill>
          <p:spPr>
            <a:xfrm>
              <a:off x="0" y="0"/>
              <a:ext cx="2510752" cy="10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26605" l="13186" r="0" t="0"/>
            <a:stretch/>
          </p:blipFill>
          <p:spPr>
            <a:xfrm>
              <a:off x="0" y="2186900"/>
              <a:ext cx="1279625" cy="124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17412" l="3308" r="48319" t="25103"/>
            <a:stretch/>
          </p:blipFill>
          <p:spPr>
            <a:xfrm>
              <a:off x="6263400" y="0"/>
              <a:ext cx="1737601" cy="2251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6">
              <a:alphaModFix/>
            </a:blip>
            <a:srcRect b="52950" l="0" r="19820" t="0"/>
            <a:stretch/>
          </p:blipFill>
          <p:spPr>
            <a:xfrm>
              <a:off x="4171750" y="1937500"/>
              <a:ext cx="3829250" cy="1491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1167000" y="946593"/>
            <a:ext cx="5667000" cy="1383414"/>
            <a:chOff x="1167000" y="904386"/>
            <a:chExt cx="5667000" cy="1383414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1167000" y="904386"/>
              <a:ext cx="56670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400">
                  <a:solidFill>
                    <a:srgbClr val="5D6369"/>
                  </a:solidFill>
                  <a:latin typeface="Hurricane"/>
                  <a:ea typeface="Hurricane"/>
                  <a:cs typeface="Hurricane"/>
                  <a:sym typeface="Hurricane"/>
                </a:rPr>
                <a:t>Gift Certificate</a:t>
              </a:r>
              <a:endParaRPr sz="7400">
                <a:solidFill>
                  <a:srgbClr val="5D6369"/>
                </a:solidFill>
                <a:latin typeface="Hurricane"/>
                <a:ea typeface="Hurricane"/>
                <a:cs typeface="Hurricane"/>
                <a:sym typeface="Hurricane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295600" y="2072400"/>
              <a:ext cx="3409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D6369"/>
                  </a:solidFill>
                  <a:latin typeface="Spectral"/>
                  <a:ea typeface="Spectral"/>
                  <a:cs typeface="Spectral"/>
                  <a:sym typeface="Spectral"/>
                </a:rPr>
                <a:t>Your Business Name</a:t>
              </a:r>
              <a:endParaRPr>
                <a:solidFill>
                  <a:srgbClr val="5D6369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cxnSp>
          <p:nvCxnSpPr>
            <p:cNvPr id="62" name="Google Shape;62;p13"/>
            <p:cNvCxnSpPr/>
            <p:nvPr/>
          </p:nvCxnSpPr>
          <p:spPr>
            <a:xfrm>
              <a:off x="3713800" y="1972350"/>
              <a:ext cx="553200" cy="0"/>
            </a:xfrm>
            <a:prstGeom prst="straightConnector1">
              <a:avLst/>
            </a:prstGeom>
            <a:noFill/>
            <a:ln cap="flat" cmpd="sng" w="19050">
              <a:solidFill>
                <a:srgbClr val="5D636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44376" r="0" t="43930"/>
          <a:stretch/>
        </p:blipFill>
        <p:spPr>
          <a:xfrm>
            <a:off x="1" y="0"/>
            <a:ext cx="2949624" cy="19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61517" l="0" r="0" t="0"/>
          <a:stretch/>
        </p:blipFill>
        <p:spPr>
          <a:xfrm>
            <a:off x="1615525" y="2326850"/>
            <a:ext cx="4308650" cy="110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0" l="0" r="43544" t="38378"/>
          <a:stretch/>
        </p:blipFill>
        <p:spPr>
          <a:xfrm>
            <a:off x="5811151" y="-1"/>
            <a:ext cx="2189850" cy="158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4007225" y="365600"/>
            <a:ext cx="0" cy="2737200"/>
          </a:xfrm>
          <a:prstGeom prst="straightConnector1">
            <a:avLst/>
          </a:prstGeom>
          <a:noFill/>
          <a:ln cap="flat" cmpd="sng" w="19050">
            <a:solidFill>
              <a:srgbClr val="5D636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4"/>
          <p:cNvSpPr txBox="1"/>
          <p:nvPr/>
        </p:nvSpPr>
        <p:spPr>
          <a:xfrm>
            <a:off x="4284277" y="567350"/>
            <a:ext cx="332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5D6369"/>
                </a:solidFill>
                <a:latin typeface="Hurricane"/>
                <a:ea typeface="Hurricane"/>
                <a:cs typeface="Hurricane"/>
                <a:sym typeface="Hurricane"/>
              </a:rPr>
              <a:t>Gift Certificate</a:t>
            </a:r>
            <a:endParaRPr sz="4800">
              <a:solidFill>
                <a:srgbClr val="5D6369"/>
              </a:solidFill>
              <a:latin typeface="Hurricane"/>
              <a:ea typeface="Hurricane"/>
              <a:cs typeface="Hurricane"/>
              <a:sym typeface="Hurricane"/>
            </a:endParaRPr>
          </a:p>
        </p:txBody>
      </p:sp>
      <p:grpSp>
        <p:nvGrpSpPr>
          <p:cNvPr id="72" name="Google Shape;72;p14"/>
          <p:cNvGrpSpPr/>
          <p:nvPr/>
        </p:nvGrpSpPr>
        <p:grpSpPr>
          <a:xfrm>
            <a:off x="4293898" y="1582375"/>
            <a:ext cx="3345352" cy="1268957"/>
            <a:chOff x="4293898" y="1582375"/>
            <a:chExt cx="3345352" cy="1268957"/>
          </a:xfrm>
        </p:grpSpPr>
        <p:grpSp>
          <p:nvGrpSpPr>
            <p:cNvPr id="73" name="Google Shape;73;p14"/>
            <p:cNvGrpSpPr/>
            <p:nvPr/>
          </p:nvGrpSpPr>
          <p:grpSpPr>
            <a:xfrm>
              <a:off x="4293898" y="1582375"/>
              <a:ext cx="3345352" cy="215400"/>
              <a:chOff x="4293898" y="1582375"/>
              <a:chExt cx="3345352" cy="215400"/>
            </a:xfrm>
          </p:grpSpPr>
          <p:sp>
            <p:nvSpPr>
              <p:cNvPr id="74" name="Google Shape;74;p14"/>
              <p:cNvSpPr txBox="1"/>
              <p:nvPr/>
            </p:nvSpPr>
            <p:spPr>
              <a:xfrm>
                <a:off x="4293898" y="1582375"/>
                <a:ext cx="3627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To: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cxnSp>
            <p:nvCxnSpPr>
              <p:cNvPr id="75" name="Google Shape;75;p14"/>
              <p:cNvCxnSpPr/>
              <p:nvPr/>
            </p:nvCxnSpPr>
            <p:spPr>
              <a:xfrm rot="10800000">
                <a:off x="4579550" y="1755875"/>
                <a:ext cx="305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1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6" name="Google Shape;76;p14"/>
            <p:cNvGrpSpPr/>
            <p:nvPr/>
          </p:nvGrpSpPr>
          <p:grpSpPr>
            <a:xfrm>
              <a:off x="4293901" y="1933561"/>
              <a:ext cx="3345349" cy="215400"/>
              <a:chOff x="4293901" y="1582375"/>
              <a:chExt cx="3345349" cy="215400"/>
            </a:xfrm>
          </p:grpSpPr>
          <p:sp>
            <p:nvSpPr>
              <p:cNvPr id="77" name="Google Shape;77;p14"/>
              <p:cNvSpPr txBox="1"/>
              <p:nvPr/>
            </p:nvSpPr>
            <p:spPr>
              <a:xfrm>
                <a:off x="4293901" y="1582375"/>
                <a:ext cx="516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From: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cxnSp>
            <p:nvCxnSpPr>
              <p:cNvPr id="78" name="Google Shape;78;p14"/>
              <p:cNvCxnSpPr/>
              <p:nvPr/>
            </p:nvCxnSpPr>
            <p:spPr>
              <a:xfrm rot="10800000">
                <a:off x="4810550" y="1755875"/>
                <a:ext cx="2828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1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" name="Google Shape;79;p14"/>
            <p:cNvGrpSpPr/>
            <p:nvPr/>
          </p:nvGrpSpPr>
          <p:grpSpPr>
            <a:xfrm>
              <a:off x="4293903" y="2284746"/>
              <a:ext cx="3345347" cy="215400"/>
              <a:chOff x="4293903" y="1582375"/>
              <a:chExt cx="3345347" cy="215400"/>
            </a:xfrm>
          </p:grpSpPr>
          <p:sp>
            <p:nvSpPr>
              <p:cNvPr id="80" name="Google Shape;80;p14"/>
              <p:cNvSpPr txBox="1"/>
              <p:nvPr/>
            </p:nvSpPr>
            <p:spPr>
              <a:xfrm>
                <a:off x="4293903" y="1582375"/>
                <a:ext cx="762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Amount: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cxnSp>
            <p:nvCxnSpPr>
              <p:cNvPr id="81" name="Google Shape;81;p14"/>
              <p:cNvCxnSpPr/>
              <p:nvPr/>
            </p:nvCxnSpPr>
            <p:spPr>
              <a:xfrm rot="10800000">
                <a:off x="5041550" y="1755875"/>
                <a:ext cx="2597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1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2" name="Google Shape;82;p14"/>
            <p:cNvGrpSpPr/>
            <p:nvPr/>
          </p:nvGrpSpPr>
          <p:grpSpPr>
            <a:xfrm>
              <a:off x="4293899" y="2635932"/>
              <a:ext cx="3345351" cy="215400"/>
              <a:chOff x="4293899" y="1582375"/>
              <a:chExt cx="3345351" cy="215400"/>
            </a:xfrm>
          </p:grpSpPr>
          <p:sp>
            <p:nvSpPr>
              <p:cNvPr id="83" name="Google Shape;83;p14"/>
              <p:cNvSpPr txBox="1"/>
              <p:nvPr/>
            </p:nvSpPr>
            <p:spPr>
              <a:xfrm>
                <a:off x="4293899" y="1582375"/>
                <a:ext cx="8004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Valid Till: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cxnSp>
            <p:nvCxnSpPr>
              <p:cNvPr id="84" name="Google Shape;84;p14"/>
              <p:cNvCxnSpPr/>
              <p:nvPr/>
            </p:nvCxnSpPr>
            <p:spPr>
              <a:xfrm rot="10800000">
                <a:off x="5113550" y="1755875"/>
                <a:ext cx="2525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1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5" name="Google Shape;85;p14"/>
          <p:cNvSpPr txBox="1"/>
          <p:nvPr/>
        </p:nvSpPr>
        <p:spPr>
          <a:xfrm>
            <a:off x="690768" y="1320997"/>
            <a:ext cx="323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5D6369"/>
                </a:solidFill>
                <a:latin typeface="Hurricane"/>
                <a:ea typeface="Hurricane"/>
                <a:cs typeface="Hurricane"/>
                <a:sym typeface="Hurricane"/>
              </a:rPr>
              <a:t>Your Business Name</a:t>
            </a:r>
            <a:endParaRPr sz="3600">
              <a:solidFill>
                <a:srgbClr val="5D6369"/>
              </a:solidFill>
              <a:latin typeface="Hurricane"/>
              <a:ea typeface="Hurricane"/>
              <a:cs typeface="Hurricane"/>
              <a:sym typeface="Hurricane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690775" y="1996830"/>
            <a:ext cx="2214851" cy="910020"/>
            <a:chOff x="690775" y="1996830"/>
            <a:chExt cx="2214851" cy="910020"/>
          </a:xfrm>
        </p:grpSpPr>
        <p:grpSp>
          <p:nvGrpSpPr>
            <p:cNvPr id="87" name="Google Shape;87;p14"/>
            <p:cNvGrpSpPr/>
            <p:nvPr/>
          </p:nvGrpSpPr>
          <p:grpSpPr>
            <a:xfrm>
              <a:off x="704165" y="1996830"/>
              <a:ext cx="2201457" cy="270925"/>
              <a:chOff x="704165" y="1996830"/>
              <a:chExt cx="2201457" cy="270925"/>
            </a:xfrm>
          </p:grpSpPr>
          <p:sp>
            <p:nvSpPr>
              <p:cNvPr id="88" name="Google Shape;88;p14"/>
              <p:cNvSpPr txBox="1"/>
              <p:nvPr/>
            </p:nvSpPr>
            <p:spPr>
              <a:xfrm>
                <a:off x="1080423" y="2024593"/>
                <a:ext cx="1825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+1-0123-4567-890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pic>
            <p:nvPicPr>
              <p:cNvPr id="89" name="Google Shape;89;p1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04165" y="1996830"/>
                <a:ext cx="245119" cy="270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0" name="Google Shape;90;p14"/>
            <p:cNvGrpSpPr/>
            <p:nvPr/>
          </p:nvGrpSpPr>
          <p:grpSpPr>
            <a:xfrm>
              <a:off x="690775" y="2342012"/>
              <a:ext cx="2214846" cy="215400"/>
              <a:chOff x="690775" y="2342012"/>
              <a:chExt cx="2214846" cy="215400"/>
            </a:xfrm>
          </p:grpSpPr>
          <p:sp>
            <p:nvSpPr>
              <p:cNvPr id="91" name="Google Shape;91;p14"/>
              <p:cNvSpPr txBox="1"/>
              <p:nvPr/>
            </p:nvSpPr>
            <p:spPr>
              <a:xfrm>
                <a:off x="1080421" y="2342012"/>
                <a:ext cx="1825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your@mail.com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pic>
            <p:nvPicPr>
              <p:cNvPr id="92" name="Google Shape;92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90775" y="2359075"/>
                <a:ext cx="271900" cy="181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3" name="Google Shape;93;p14"/>
            <p:cNvGrpSpPr/>
            <p:nvPr/>
          </p:nvGrpSpPr>
          <p:grpSpPr>
            <a:xfrm>
              <a:off x="702888" y="2668825"/>
              <a:ext cx="2202738" cy="238025"/>
              <a:chOff x="702888" y="2668825"/>
              <a:chExt cx="2202738" cy="238025"/>
            </a:xfrm>
          </p:grpSpPr>
          <p:sp>
            <p:nvSpPr>
              <p:cNvPr id="94" name="Google Shape;94;p14"/>
              <p:cNvSpPr txBox="1"/>
              <p:nvPr/>
            </p:nvSpPr>
            <p:spPr>
              <a:xfrm>
                <a:off x="1080426" y="2680138"/>
                <a:ext cx="1825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71787B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yourwebsite.com</a:t>
                </a:r>
                <a:endParaRPr>
                  <a:solidFill>
                    <a:srgbClr val="71787B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pic>
            <p:nvPicPr>
              <p:cNvPr id="95" name="Google Shape;95;p14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02888" y="2668825"/>
                <a:ext cx="247675" cy="238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6" name="Google Shape;96;p14"/>
          <p:cNvGrpSpPr/>
          <p:nvPr/>
        </p:nvGrpSpPr>
        <p:grpSpPr>
          <a:xfrm>
            <a:off x="1606736" y="365611"/>
            <a:ext cx="981300" cy="998519"/>
            <a:chOff x="1606736" y="365611"/>
            <a:chExt cx="981300" cy="998519"/>
          </a:xfrm>
        </p:grpSpPr>
        <p:sp>
          <p:nvSpPr>
            <p:cNvPr id="97" name="Google Shape;97;p14"/>
            <p:cNvSpPr/>
            <p:nvPr/>
          </p:nvSpPr>
          <p:spPr>
            <a:xfrm>
              <a:off x="1606736" y="365611"/>
              <a:ext cx="981300" cy="981300"/>
            </a:xfrm>
            <a:prstGeom prst="ellipse">
              <a:avLst/>
            </a:prstGeom>
            <a:solidFill>
              <a:srgbClr val="E5EA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76934" y="382829"/>
              <a:ext cx="534144" cy="981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